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 id="2147483825" r:id="rId5"/>
    <p:sldMasterId id="2147483848" r:id="rId6"/>
  </p:sldMasterIdLst>
  <p:notesMasterIdLst>
    <p:notesMasterId r:id="rId44"/>
  </p:notesMasterIdLst>
  <p:handoutMasterIdLst>
    <p:handoutMasterId r:id="rId45"/>
  </p:handoutMasterIdLst>
  <p:sldIdLst>
    <p:sldId id="292" r:id="rId7"/>
    <p:sldId id="2147470193" r:id="rId8"/>
    <p:sldId id="2147470251" r:id="rId9"/>
    <p:sldId id="838840841" r:id="rId10"/>
    <p:sldId id="2147470222" r:id="rId11"/>
    <p:sldId id="2147470229" r:id="rId12"/>
    <p:sldId id="2147470216" r:id="rId13"/>
    <p:sldId id="2147470263" r:id="rId14"/>
    <p:sldId id="2147470264" r:id="rId15"/>
    <p:sldId id="2147470265" r:id="rId16"/>
    <p:sldId id="2147470266" r:id="rId17"/>
    <p:sldId id="2147470215" r:id="rId18"/>
    <p:sldId id="2147470267" r:id="rId19"/>
    <p:sldId id="2147470268" r:id="rId20"/>
    <p:sldId id="2147470269" r:id="rId21"/>
    <p:sldId id="2147470270" r:id="rId22"/>
    <p:sldId id="2147470253" r:id="rId23"/>
    <p:sldId id="341" r:id="rId24"/>
    <p:sldId id="838840919" r:id="rId25"/>
    <p:sldId id="2147470250" r:id="rId26"/>
    <p:sldId id="257" r:id="rId27"/>
    <p:sldId id="2147376800" r:id="rId28"/>
    <p:sldId id="2147470221" r:id="rId29"/>
    <p:sldId id="2147470235" r:id="rId30"/>
    <p:sldId id="2147470199" r:id="rId31"/>
    <p:sldId id="2147470271" r:id="rId32"/>
    <p:sldId id="2147470238" r:id="rId33"/>
    <p:sldId id="2147470272" r:id="rId34"/>
    <p:sldId id="2147470224" r:id="rId35"/>
    <p:sldId id="2147470248" r:id="rId36"/>
    <p:sldId id="2147470236" r:id="rId37"/>
    <p:sldId id="2147470243" r:id="rId38"/>
    <p:sldId id="2147470244" r:id="rId39"/>
    <p:sldId id="2147470259" r:id="rId40"/>
    <p:sldId id="2147470258" r:id="rId41"/>
    <p:sldId id="2147470257" r:id="rId42"/>
    <p:sldId id="286" r:id="rId43"/>
  </p:sldIdLst>
  <p:sldSz cx="12192000" cy="6858000"/>
  <p:notesSz cx="6805613"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6C"/>
    <a:srgbClr val="925EA9"/>
    <a:srgbClr val="A2A5B8"/>
    <a:srgbClr val="A3C2FF"/>
    <a:srgbClr val="002060"/>
    <a:srgbClr val="E6E6E6"/>
    <a:srgbClr val="00B050"/>
    <a:srgbClr val="9C9FB3"/>
    <a:srgbClr val="FFE465"/>
    <a:srgbClr val="F72A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F34BB4-377F-45B0-B963-25D4591B9F5C}" v="18" dt="2023-09-25T00:36:26.28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4" autoAdjust="0"/>
    <p:restoredTop sz="89412" autoAdjust="0"/>
  </p:normalViewPr>
  <p:slideViewPr>
    <p:cSldViewPr snapToGrid="0">
      <p:cViewPr varScale="1">
        <p:scale>
          <a:sx n="102" d="100"/>
          <a:sy n="102" d="100"/>
        </p:scale>
        <p:origin x="1032" y="96"/>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8462"/>
    </p:cViewPr>
  </p:sorterViewPr>
  <p:notesViewPr>
    <p:cSldViewPr snapToGrid="0">
      <p:cViewPr varScale="1">
        <p:scale>
          <a:sx n="80" d="100"/>
          <a:sy n="80" d="100"/>
        </p:scale>
        <p:origin x="401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jii, Shin-ya (Shin-ya.Fujii@yokogawa.com)" userId="c2e2e7c9-fc29-4f6c-8745-6d2532c2e5b9" providerId="ADAL" clId="{51F34BB4-377F-45B0-B963-25D4591B9F5C}"/>
    <pc:docChg chg="undo custSel addSld delSld modSld sldOrd modNotesMaster">
      <pc:chgData name="Fujii, Shin-ya (Shin-ya.Fujii@yokogawa.com)" userId="c2e2e7c9-fc29-4f6c-8745-6d2532c2e5b9" providerId="ADAL" clId="{51F34BB4-377F-45B0-B963-25D4591B9F5C}" dt="2023-09-25T02:39:42.036" v="546" actId="5793"/>
      <pc:docMkLst>
        <pc:docMk/>
      </pc:docMkLst>
      <pc:sldChg chg="modNotesTx">
        <pc:chgData name="Fujii, Shin-ya (Shin-ya.Fujii@yokogawa.com)" userId="c2e2e7c9-fc29-4f6c-8745-6d2532c2e5b9" providerId="ADAL" clId="{51F34BB4-377F-45B0-B963-25D4591B9F5C}" dt="2023-09-25T00:22:46.202" v="144" actId="403"/>
        <pc:sldMkLst>
          <pc:docMk/>
          <pc:sldMk cId="587231782" sldId="257"/>
        </pc:sldMkLst>
      </pc:sldChg>
      <pc:sldChg chg="modNotesTx">
        <pc:chgData name="Fujii, Shin-ya (Shin-ya.Fujii@yokogawa.com)" userId="c2e2e7c9-fc29-4f6c-8745-6d2532c2e5b9" providerId="ADAL" clId="{51F34BB4-377F-45B0-B963-25D4591B9F5C}" dt="2023-09-25T00:43:07.203" v="545" actId="6549"/>
        <pc:sldMkLst>
          <pc:docMk/>
          <pc:sldMk cId="2744913531" sldId="286"/>
        </pc:sldMkLst>
      </pc:sldChg>
      <pc:sldChg chg="modNotesTx">
        <pc:chgData name="Fujii, Shin-ya (Shin-ya.Fujii@yokogawa.com)" userId="c2e2e7c9-fc29-4f6c-8745-6d2532c2e5b9" providerId="ADAL" clId="{51F34BB4-377F-45B0-B963-25D4591B9F5C}" dt="2023-09-25T00:19:41.184" v="107" actId="2711"/>
        <pc:sldMkLst>
          <pc:docMk/>
          <pc:sldMk cId="2694762980" sldId="292"/>
        </pc:sldMkLst>
      </pc:sldChg>
      <pc:sldChg chg="modNotesTx">
        <pc:chgData name="Fujii, Shin-ya (Shin-ya.Fujii@yokogawa.com)" userId="c2e2e7c9-fc29-4f6c-8745-6d2532c2e5b9" providerId="ADAL" clId="{51F34BB4-377F-45B0-B963-25D4591B9F5C}" dt="2023-09-25T00:22:04.729" v="138" actId="403"/>
        <pc:sldMkLst>
          <pc:docMk/>
          <pc:sldMk cId="1759716013" sldId="341"/>
        </pc:sldMkLst>
      </pc:sldChg>
      <pc:sldChg chg="del">
        <pc:chgData name="Fujii, Shin-ya (Shin-ya.Fujii@yokogawa.com)" userId="c2e2e7c9-fc29-4f6c-8745-6d2532c2e5b9" providerId="ADAL" clId="{51F34BB4-377F-45B0-B963-25D4591B9F5C}" dt="2023-09-25T00:07:24.515" v="25" actId="47"/>
        <pc:sldMkLst>
          <pc:docMk/>
          <pc:sldMk cId="2116350" sldId="426"/>
        </pc:sldMkLst>
      </pc:sldChg>
      <pc:sldChg chg="modNotesTx">
        <pc:chgData name="Fujii, Shin-ya (Shin-ya.Fujii@yokogawa.com)" userId="c2e2e7c9-fc29-4f6c-8745-6d2532c2e5b9" providerId="ADAL" clId="{51F34BB4-377F-45B0-B963-25D4591B9F5C}" dt="2023-09-25T00:20:01.842" v="110" actId="2711"/>
        <pc:sldMkLst>
          <pc:docMk/>
          <pc:sldMk cId="3227011815" sldId="838840841"/>
        </pc:sldMkLst>
      </pc:sldChg>
      <pc:sldChg chg="modNotesTx">
        <pc:chgData name="Fujii, Shin-ya (Shin-ya.Fujii@yokogawa.com)" userId="c2e2e7c9-fc29-4f6c-8745-6d2532c2e5b9" providerId="ADAL" clId="{51F34BB4-377F-45B0-B963-25D4591B9F5C}" dt="2023-09-25T00:22:17.967" v="140" actId="403"/>
        <pc:sldMkLst>
          <pc:docMk/>
          <pc:sldMk cId="3606736090" sldId="838840919"/>
        </pc:sldMkLst>
      </pc:sldChg>
      <pc:sldChg chg="del">
        <pc:chgData name="Fujii, Shin-ya (Shin-ya.Fujii@yokogawa.com)" userId="c2e2e7c9-fc29-4f6c-8745-6d2532c2e5b9" providerId="ADAL" clId="{51F34BB4-377F-45B0-B963-25D4591B9F5C}" dt="2023-09-25T00:07:47.028" v="30" actId="47"/>
        <pc:sldMkLst>
          <pc:docMk/>
          <pc:sldMk cId="2339289157" sldId="2146847250"/>
        </pc:sldMkLst>
      </pc:sldChg>
      <pc:sldChg chg="modNotesTx">
        <pc:chgData name="Fujii, Shin-ya (Shin-ya.Fujii@yokogawa.com)" userId="c2e2e7c9-fc29-4f6c-8745-6d2532c2e5b9" providerId="ADAL" clId="{51F34BB4-377F-45B0-B963-25D4591B9F5C}" dt="2023-09-25T00:22:53.091" v="146" actId="403"/>
        <pc:sldMkLst>
          <pc:docMk/>
          <pc:sldMk cId="32933851" sldId="2147376800"/>
        </pc:sldMkLst>
      </pc:sldChg>
      <pc:sldChg chg="del">
        <pc:chgData name="Fujii, Shin-ya (Shin-ya.Fujii@yokogawa.com)" userId="c2e2e7c9-fc29-4f6c-8745-6d2532c2e5b9" providerId="ADAL" clId="{51F34BB4-377F-45B0-B963-25D4591B9F5C}" dt="2023-09-25T00:11:43.154" v="61" actId="47"/>
        <pc:sldMkLst>
          <pc:docMk/>
          <pc:sldMk cId="548037615" sldId="2147377184"/>
        </pc:sldMkLst>
      </pc:sldChg>
      <pc:sldChg chg="modNotesTx">
        <pc:chgData name="Fujii, Shin-ya (Shin-ya.Fujii@yokogawa.com)" userId="c2e2e7c9-fc29-4f6c-8745-6d2532c2e5b9" providerId="ADAL" clId="{51F34BB4-377F-45B0-B963-25D4591B9F5C}" dt="2023-09-25T02:39:42.036" v="546" actId="5793"/>
        <pc:sldMkLst>
          <pc:docMk/>
          <pc:sldMk cId="822301259" sldId="2147470193"/>
        </pc:sldMkLst>
      </pc:sldChg>
      <pc:sldChg chg="del">
        <pc:chgData name="Fujii, Shin-ya (Shin-ya.Fujii@yokogawa.com)" userId="c2e2e7c9-fc29-4f6c-8745-6d2532c2e5b9" providerId="ADAL" clId="{51F34BB4-377F-45B0-B963-25D4591B9F5C}" dt="2023-09-25T00:06:25.669" v="18" actId="47"/>
        <pc:sldMkLst>
          <pc:docMk/>
          <pc:sldMk cId="2288351066" sldId="2147470198"/>
        </pc:sldMkLst>
      </pc:sldChg>
      <pc:sldChg chg="modNotesTx">
        <pc:chgData name="Fujii, Shin-ya (Shin-ya.Fujii@yokogawa.com)" userId="c2e2e7c9-fc29-4f6c-8745-6d2532c2e5b9" providerId="ADAL" clId="{51F34BB4-377F-45B0-B963-25D4591B9F5C}" dt="2023-09-25T00:23:36.442" v="152" actId="403"/>
        <pc:sldMkLst>
          <pc:docMk/>
          <pc:sldMk cId="677827366" sldId="2147470199"/>
        </pc:sldMkLst>
      </pc:sldChg>
      <pc:sldChg chg="modNotesTx">
        <pc:chgData name="Fujii, Shin-ya (Shin-ya.Fujii@yokogawa.com)" userId="c2e2e7c9-fc29-4f6c-8745-6d2532c2e5b9" providerId="ADAL" clId="{51F34BB4-377F-45B0-B963-25D4591B9F5C}" dt="2023-09-25T00:21:02.671" v="122" actId="255"/>
        <pc:sldMkLst>
          <pc:docMk/>
          <pc:sldMk cId="2108601884" sldId="2147470215"/>
        </pc:sldMkLst>
      </pc:sldChg>
      <pc:sldChg chg="modNotesTx">
        <pc:chgData name="Fujii, Shin-ya (Shin-ya.Fujii@yokogawa.com)" userId="c2e2e7c9-fc29-4f6c-8745-6d2532c2e5b9" providerId="ADAL" clId="{51F34BB4-377F-45B0-B963-25D4591B9F5C}" dt="2023-09-25T00:20:21.564" v="113" actId="2711"/>
        <pc:sldMkLst>
          <pc:docMk/>
          <pc:sldMk cId="1174453854" sldId="2147470216"/>
        </pc:sldMkLst>
      </pc:sldChg>
      <pc:sldChg chg="modNotesTx">
        <pc:chgData name="Fujii, Shin-ya (Shin-ya.Fujii@yokogawa.com)" userId="c2e2e7c9-fc29-4f6c-8745-6d2532c2e5b9" providerId="ADAL" clId="{51F34BB4-377F-45B0-B963-25D4591B9F5C}" dt="2023-09-25T00:23:23.624" v="148" actId="403"/>
        <pc:sldMkLst>
          <pc:docMk/>
          <pc:sldMk cId="2791553548" sldId="2147470221"/>
        </pc:sldMkLst>
      </pc:sldChg>
      <pc:sldChg chg="modNotesTx">
        <pc:chgData name="Fujii, Shin-ya (Shin-ya.Fujii@yokogawa.com)" userId="c2e2e7c9-fc29-4f6c-8745-6d2532c2e5b9" providerId="ADAL" clId="{51F34BB4-377F-45B0-B963-25D4591B9F5C}" dt="2023-09-25T00:20:11.029" v="111" actId="2711"/>
        <pc:sldMkLst>
          <pc:docMk/>
          <pc:sldMk cId="2781098546" sldId="2147470222"/>
        </pc:sldMkLst>
      </pc:sldChg>
      <pc:sldChg chg="del">
        <pc:chgData name="Fujii, Shin-ya (Shin-ya.Fujii@yokogawa.com)" userId="c2e2e7c9-fc29-4f6c-8745-6d2532c2e5b9" providerId="ADAL" clId="{51F34BB4-377F-45B0-B963-25D4591B9F5C}" dt="2023-09-25T00:12:40.585" v="69" actId="47"/>
        <pc:sldMkLst>
          <pc:docMk/>
          <pc:sldMk cId="2951429671" sldId="2147470223"/>
        </pc:sldMkLst>
      </pc:sldChg>
      <pc:sldChg chg="modNotesTx">
        <pc:chgData name="Fujii, Shin-ya (Shin-ya.Fujii@yokogawa.com)" userId="c2e2e7c9-fc29-4f6c-8745-6d2532c2e5b9" providerId="ADAL" clId="{51F34BB4-377F-45B0-B963-25D4591B9F5C}" dt="2023-09-25T00:24:13.713" v="161" actId="403"/>
        <pc:sldMkLst>
          <pc:docMk/>
          <pc:sldMk cId="1097726645" sldId="2147470224"/>
        </pc:sldMkLst>
      </pc:sldChg>
      <pc:sldChg chg="modNotesTx">
        <pc:chgData name="Fujii, Shin-ya (Shin-ya.Fujii@yokogawa.com)" userId="c2e2e7c9-fc29-4f6c-8745-6d2532c2e5b9" providerId="ADAL" clId="{51F34BB4-377F-45B0-B963-25D4591B9F5C}" dt="2023-09-25T00:20:16.060" v="112" actId="2711"/>
        <pc:sldMkLst>
          <pc:docMk/>
          <pc:sldMk cId="275306551" sldId="2147470229"/>
        </pc:sldMkLst>
      </pc:sldChg>
      <pc:sldChg chg="modNotesTx">
        <pc:chgData name="Fujii, Shin-ya (Shin-ya.Fujii@yokogawa.com)" userId="c2e2e7c9-fc29-4f6c-8745-6d2532c2e5b9" providerId="ADAL" clId="{51F34BB4-377F-45B0-B963-25D4591B9F5C}" dt="2023-09-25T00:23:30.959" v="150" actId="403"/>
        <pc:sldMkLst>
          <pc:docMk/>
          <pc:sldMk cId="1277760092" sldId="2147470235"/>
        </pc:sldMkLst>
      </pc:sldChg>
      <pc:sldChg chg="modNotesTx">
        <pc:chgData name="Fujii, Shin-ya (Shin-ya.Fujii@yokogawa.com)" userId="c2e2e7c9-fc29-4f6c-8745-6d2532c2e5b9" providerId="ADAL" clId="{51F34BB4-377F-45B0-B963-25D4591B9F5C}" dt="2023-09-25T00:24:30.926" v="164" actId="403"/>
        <pc:sldMkLst>
          <pc:docMk/>
          <pc:sldMk cId="3804203666" sldId="2147470236"/>
        </pc:sldMkLst>
      </pc:sldChg>
      <pc:sldChg chg="modNotesTx">
        <pc:chgData name="Fujii, Shin-ya (Shin-ya.Fujii@yokogawa.com)" userId="c2e2e7c9-fc29-4f6c-8745-6d2532c2e5b9" providerId="ADAL" clId="{51F34BB4-377F-45B0-B963-25D4591B9F5C}" dt="2023-09-25T00:23:49.487" v="156" actId="404"/>
        <pc:sldMkLst>
          <pc:docMk/>
          <pc:sldMk cId="3401994298" sldId="2147470238"/>
        </pc:sldMkLst>
      </pc:sldChg>
      <pc:sldChg chg="modNotesTx">
        <pc:chgData name="Fujii, Shin-ya (Shin-ya.Fujii@yokogawa.com)" userId="c2e2e7c9-fc29-4f6c-8745-6d2532c2e5b9" providerId="ADAL" clId="{51F34BB4-377F-45B0-B963-25D4591B9F5C}" dt="2023-09-25T00:24:37.226" v="166" actId="404"/>
        <pc:sldMkLst>
          <pc:docMk/>
          <pc:sldMk cId="2576456981" sldId="2147470243"/>
        </pc:sldMkLst>
      </pc:sldChg>
      <pc:sldChg chg="modNotesTx">
        <pc:chgData name="Fujii, Shin-ya (Shin-ya.Fujii@yokogawa.com)" userId="c2e2e7c9-fc29-4f6c-8745-6d2532c2e5b9" providerId="ADAL" clId="{51F34BB4-377F-45B0-B963-25D4591B9F5C}" dt="2023-09-25T00:24:56.457" v="167" actId="2711"/>
        <pc:sldMkLst>
          <pc:docMk/>
          <pc:sldMk cId="2564522345" sldId="2147470244"/>
        </pc:sldMkLst>
      </pc:sldChg>
      <pc:sldChg chg="modNotesTx">
        <pc:chgData name="Fujii, Shin-ya (Shin-ya.Fujii@yokogawa.com)" userId="c2e2e7c9-fc29-4f6c-8745-6d2532c2e5b9" providerId="ADAL" clId="{51F34BB4-377F-45B0-B963-25D4591B9F5C}" dt="2023-09-25T00:24:22.150" v="162" actId="2711"/>
        <pc:sldMkLst>
          <pc:docMk/>
          <pc:sldMk cId="3252752385" sldId="2147470248"/>
        </pc:sldMkLst>
      </pc:sldChg>
      <pc:sldChg chg="modNotesTx">
        <pc:chgData name="Fujii, Shin-ya (Shin-ya.Fujii@yokogawa.com)" userId="c2e2e7c9-fc29-4f6c-8745-6d2532c2e5b9" providerId="ADAL" clId="{51F34BB4-377F-45B0-B963-25D4591B9F5C}" dt="2023-09-25T00:22:30.466" v="142" actId="403"/>
        <pc:sldMkLst>
          <pc:docMk/>
          <pc:sldMk cId="3406289083" sldId="2147470250"/>
        </pc:sldMkLst>
      </pc:sldChg>
      <pc:sldChg chg="modNotesTx">
        <pc:chgData name="Fujii, Shin-ya (Shin-ya.Fujii@yokogawa.com)" userId="c2e2e7c9-fc29-4f6c-8745-6d2532c2e5b9" providerId="ADAL" clId="{51F34BB4-377F-45B0-B963-25D4591B9F5C}" dt="2023-09-25T00:19:53.749" v="109" actId="2711"/>
        <pc:sldMkLst>
          <pc:docMk/>
          <pc:sldMk cId="4019510760" sldId="2147470251"/>
        </pc:sldMkLst>
      </pc:sldChg>
      <pc:sldChg chg="del">
        <pc:chgData name="Fujii, Shin-ya (Shin-ya.Fujii@yokogawa.com)" userId="c2e2e7c9-fc29-4f6c-8745-6d2532c2e5b9" providerId="ADAL" clId="{51F34BB4-377F-45B0-B963-25D4591B9F5C}" dt="2023-09-25T00:08:11.393" v="35" actId="47"/>
        <pc:sldMkLst>
          <pc:docMk/>
          <pc:sldMk cId="1471316749" sldId="2147470252"/>
        </pc:sldMkLst>
      </pc:sldChg>
      <pc:sldChg chg="modNotesTx">
        <pc:chgData name="Fujii, Shin-ya (Shin-ya.Fujii@yokogawa.com)" userId="c2e2e7c9-fc29-4f6c-8745-6d2532c2e5b9" providerId="ADAL" clId="{51F34BB4-377F-45B0-B963-25D4591B9F5C}" dt="2023-09-25T00:21:57.761" v="136" actId="403"/>
        <pc:sldMkLst>
          <pc:docMk/>
          <pc:sldMk cId="2109187796" sldId="2147470253"/>
        </pc:sldMkLst>
      </pc:sldChg>
      <pc:sldChg chg="modNotesTx">
        <pc:chgData name="Fujii, Shin-ya (Shin-ya.Fujii@yokogawa.com)" userId="c2e2e7c9-fc29-4f6c-8745-6d2532c2e5b9" providerId="ADAL" clId="{51F34BB4-377F-45B0-B963-25D4591B9F5C}" dt="2023-09-25T00:26:18.379" v="188" actId="20577"/>
        <pc:sldMkLst>
          <pc:docMk/>
          <pc:sldMk cId="2096918163" sldId="2147470257"/>
        </pc:sldMkLst>
      </pc:sldChg>
      <pc:sldChg chg="modNotesTx">
        <pc:chgData name="Fujii, Shin-ya (Shin-ya.Fujii@yokogawa.com)" userId="c2e2e7c9-fc29-4f6c-8745-6d2532c2e5b9" providerId="ADAL" clId="{51F34BB4-377F-45B0-B963-25D4591B9F5C}" dt="2023-09-25T00:25:12.019" v="172" actId="20577"/>
        <pc:sldMkLst>
          <pc:docMk/>
          <pc:sldMk cId="456851572" sldId="2147470258"/>
        </pc:sldMkLst>
      </pc:sldChg>
      <pc:sldChg chg="modNotesTx">
        <pc:chgData name="Fujii, Shin-ya (Shin-ya.Fujii@yokogawa.com)" userId="c2e2e7c9-fc29-4f6c-8745-6d2532c2e5b9" providerId="ADAL" clId="{51F34BB4-377F-45B0-B963-25D4591B9F5C}" dt="2023-09-25T00:25:03.827" v="169" actId="403"/>
        <pc:sldMkLst>
          <pc:docMk/>
          <pc:sldMk cId="820030534" sldId="2147470259"/>
        </pc:sldMkLst>
      </pc:sldChg>
      <pc:sldChg chg="modNotesTx">
        <pc:chgData name="Fujii, Shin-ya (Shin-ya.Fujii@yokogawa.com)" userId="c2e2e7c9-fc29-4f6c-8745-6d2532c2e5b9" providerId="ADAL" clId="{51F34BB4-377F-45B0-B963-25D4591B9F5C}" dt="2023-09-25T00:20:27.285" v="114" actId="2711"/>
        <pc:sldMkLst>
          <pc:docMk/>
          <pc:sldMk cId="2731558689" sldId="2147470263"/>
        </pc:sldMkLst>
      </pc:sldChg>
      <pc:sldChg chg="modNotesTx">
        <pc:chgData name="Fujii, Shin-ya (Shin-ya.Fujii@yokogawa.com)" userId="c2e2e7c9-fc29-4f6c-8745-6d2532c2e5b9" providerId="ADAL" clId="{51F34BB4-377F-45B0-B963-25D4591B9F5C}" dt="2023-09-25T00:20:33.705" v="115" actId="2711"/>
        <pc:sldMkLst>
          <pc:docMk/>
          <pc:sldMk cId="1656328466" sldId="2147470264"/>
        </pc:sldMkLst>
      </pc:sldChg>
      <pc:sldChg chg="modNotesTx">
        <pc:chgData name="Fujii, Shin-ya (Shin-ya.Fujii@yokogawa.com)" userId="c2e2e7c9-fc29-4f6c-8745-6d2532c2e5b9" providerId="ADAL" clId="{51F34BB4-377F-45B0-B963-25D4591B9F5C}" dt="2023-09-25T00:20:39.784" v="116" actId="2711"/>
        <pc:sldMkLst>
          <pc:docMk/>
          <pc:sldMk cId="1424916891" sldId="2147470265"/>
        </pc:sldMkLst>
      </pc:sldChg>
      <pc:sldChg chg="modNotesTx">
        <pc:chgData name="Fujii, Shin-ya (Shin-ya.Fujii@yokogawa.com)" userId="c2e2e7c9-fc29-4f6c-8745-6d2532c2e5b9" providerId="ADAL" clId="{51F34BB4-377F-45B0-B963-25D4591B9F5C}" dt="2023-09-25T00:20:48.579" v="120" actId="20577"/>
        <pc:sldMkLst>
          <pc:docMk/>
          <pc:sldMk cId="1645752617" sldId="2147470266"/>
        </pc:sldMkLst>
      </pc:sldChg>
      <pc:sldChg chg="addSp delSp modSp new mod modNotes modNotesTx">
        <pc:chgData name="Fujii, Shin-ya (Shin-ya.Fujii@yokogawa.com)" userId="c2e2e7c9-fc29-4f6c-8745-6d2532c2e5b9" providerId="ADAL" clId="{51F34BB4-377F-45B0-B963-25D4591B9F5C}" dt="2023-09-25T00:21:09.617" v="124" actId="403"/>
        <pc:sldMkLst>
          <pc:docMk/>
          <pc:sldMk cId="3401723212" sldId="2147470267"/>
        </pc:sldMkLst>
        <pc:spChg chg="add del mod">
          <ac:chgData name="Fujii, Shin-ya (Shin-ya.Fujii@yokogawa.com)" userId="c2e2e7c9-fc29-4f6c-8745-6d2532c2e5b9" providerId="ADAL" clId="{51F34BB4-377F-45B0-B963-25D4591B9F5C}" dt="2023-09-25T00:06:14.120" v="10" actId="255"/>
          <ac:spMkLst>
            <pc:docMk/>
            <pc:sldMk cId="3401723212" sldId="2147470267"/>
            <ac:spMk id="2" creationId="{066E0F2F-C4ED-7E43-7D6B-D7A4DF7248EF}"/>
          </ac:spMkLst>
        </pc:spChg>
        <pc:spChg chg="add del mod">
          <ac:chgData name="Fujii, Shin-ya (Shin-ya.Fujii@yokogawa.com)" userId="c2e2e7c9-fc29-4f6c-8745-6d2532c2e5b9" providerId="ADAL" clId="{51F34BB4-377F-45B0-B963-25D4591B9F5C}" dt="2023-09-25T00:06:09.359" v="9" actId="478"/>
          <ac:spMkLst>
            <pc:docMk/>
            <pc:sldMk cId="3401723212" sldId="2147470267"/>
            <ac:spMk id="4" creationId="{DCC72B2E-04D2-03E1-D3C4-5FC2381D563A}"/>
          </ac:spMkLst>
        </pc:spChg>
      </pc:sldChg>
      <pc:sldChg chg="addSp delSp modSp new mod ord modNotesTx">
        <pc:chgData name="Fujii, Shin-ya (Shin-ya.Fujii@yokogawa.com)" userId="c2e2e7c9-fc29-4f6c-8745-6d2532c2e5b9" providerId="ADAL" clId="{51F34BB4-377F-45B0-B963-25D4591B9F5C}" dt="2023-09-25T00:21:20.361" v="128" actId="20577"/>
        <pc:sldMkLst>
          <pc:docMk/>
          <pc:sldMk cId="1653930305" sldId="2147470268"/>
        </pc:sldMkLst>
        <pc:spChg chg="del">
          <ac:chgData name="Fujii, Shin-ya (Shin-ya.Fujii@yokogawa.com)" userId="c2e2e7c9-fc29-4f6c-8745-6d2532c2e5b9" providerId="ADAL" clId="{51F34BB4-377F-45B0-B963-25D4591B9F5C}" dt="2023-09-25T00:07:16.137" v="22" actId="478"/>
          <ac:spMkLst>
            <pc:docMk/>
            <pc:sldMk cId="1653930305" sldId="2147470268"/>
            <ac:spMk id="2" creationId="{C1D79978-8DA2-853D-6972-92333D01A32B}"/>
          </ac:spMkLst>
        </pc:spChg>
        <pc:spChg chg="add mod">
          <ac:chgData name="Fujii, Shin-ya (Shin-ya.Fujii@yokogawa.com)" userId="c2e2e7c9-fc29-4f6c-8745-6d2532c2e5b9" providerId="ADAL" clId="{51F34BB4-377F-45B0-B963-25D4591B9F5C}" dt="2023-09-25T00:07:16.628" v="23"/>
          <ac:spMkLst>
            <pc:docMk/>
            <pc:sldMk cId="1653930305" sldId="2147470268"/>
            <ac:spMk id="4" creationId="{493B7A97-A7EE-C32B-8D31-FBB32C9050F0}"/>
          </ac:spMkLst>
        </pc:spChg>
        <pc:spChg chg="add mod">
          <ac:chgData name="Fujii, Shin-ya (Shin-ya.Fujii@yokogawa.com)" userId="c2e2e7c9-fc29-4f6c-8745-6d2532c2e5b9" providerId="ADAL" clId="{51F34BB4-377F-45B0-B963-25D4591B9F5C}" dt="2023-09-25T00:07:16.628" v="23"/>
          <ac:spMkLst>
            <pc:docMk/>
            <pc:sldMk cId="1653930305" sldId="2147470268"/>
            <ac:spMk id="5" creationId="{71B96607-E703-BDE3-D0CE-A737DE8CC0D5}"/>
          </ac:spMkLst>
        </pc:spChg>
        <pc:spChg chg="add mod">
          <ac:chgData name="Fujii, Shin-ya (Shin-ya.Fujii@yokogawa.com)" userId="c2e2e7c9-fc29-4f6c-8745-6d2532c2e5b9" providerId="ADAL" clId="{51F34BB4-377F-45B0-B963-25D4591B9F5C}" dt="2023-09-25T00:07:16.628" v="23"/>
          <ac:spMkLst>
            <pc:docMk/>
            <pc:sldMk cId="1653930305" sldId="2147470268"/>
            <ac:spMk id="6" creationId="{BA230C0B-E3A7-E544-4594-43DE732CD987}"/>
          </ac:spMkLst>
        </pc:spChg>
      </pc:sldChg>
      <pc:sldChg chg="addSp delSp modSp new mod modNotesTx">
        <pc:chgData name="Fujii, Shin-ya (Shin-ya.Fujii@yokogawa.com)" userId="c2e2e7c9-fc29-4f6c-8745-6d2532c2e5b9" providerId="ADAL" clId="{51F34BB4-377F-45B0-B963-25D4591B9F5C}" dt="2023-09-25T00:21:32.128" v="129" actId="403"/>
        <pc:sldMkLst>
          <pc:docMk/>
          <pc:sldMk cId="122506737" sldId="2147470269"/>
        </pc:sldMkLst>
        <pc:spChg chg="del">
          <ac:chgData name="Fujii, Shin-ya (Shin-ya.Fujii@yokogawa.com)" userId="c2e2e7c9-fc29-4f6c-8745-6d2532c2e5b9" providerId="ADAL" clId="{51F34BB4-377F-45B0-B963-25D4591B9F5C}" dt="2023-09-25T00:07:29.685" v="27" actId="478"/>
          <ac:spMkLst>
            <pc:docMk/>
            <pc:sldMk cId="122506737" sldId="2147470269"/>
            <ac:spMk id="2" creationId="{48ED3AE2-E0EA-6438-829C-A489EA2EC29F}"/>
          </ac:spMkLst>
        </pc:spChg>
        <pc:spChg chg="add mod">
          <ac:chgData name="Fujii, Shin-ya (Shin-ya.Fujii@yokogawa.com)" userId="c2e2e7c9-fc29-4f6c-8745-6d2532c2e5b9" providerId="ADAL" clId="{51F34BB4-377F-45B0-B963-25D4591B9F5C}" dt="2023-09-25T00:07:39.110" v="28"/>
          <ac:spMkLst>
            <pc:docMk/>
            <pc:sldMk cId="122506737" sldId="2147470269"/>
            <ac:spMk id="4" creationId="{7C2B1090-0351-C189-B928-1B2EE874E30A}"/>
          </ac:spMkLst>
        </pc:spChg>
        <pc:spChg chg="add mod">
          <ac:chgData name="Fujii, Shin-ya (Shin-ya.Fujii@yokogawa.com)" userId="c2e2e7c9-fc29-4f6c-8745-6d2532c2e5b9" providerId="ADAL" clId="{51F34BB4-377F-45B0-B963-25D4591B9F5C}" dt="2023-09-25T00:07:39.110" v="28"/>
          <ac:spMkLst>
            <pc:docMk/>
            <pc:sldMk cId="122506737" sldId="2147470269"/>
            <ac:spMk id="5" creationId="{94751407-E5F7-3CB3-CA37-E9858594A27A}"/>
          </ac:spMkLst>
        </pc:spChg>
        <pc:spChg chg="add mod">
          <ac:chgData name="Fujii, Shin-ya (Shin-ya.Fujii@yokogawa.com)" userId="c2e2e7c9-fc29-4f6c-8745-6d2532c2e5b9" providerId="ADAL" clId="{51F34BB4-377F-45B0-B963-25D4591B9F5C}" dt="2023-09-25T00:07:39.110" v="28"/>
          <ac:spMkLst>
            <pc:docMk/>
            <pc:sldMk cId="122506737" sldId="2147470269"/>
            <ac:spMk id="6" creationId="{7E204CDD-699F-DED7-9995-A31F8E6E7224}"/>
          </ac:spMkLst>
        </pc:spChg>
        <pc:spChg chg="add mod">
          <ac:chgData name="Fujii, Shin-ya (Shin-ya.Fujii@yokogawa.com)" userId="c2e2e7c9-fc29-4f6c-8745-6d2532c2e5b9" providerId="ADAL" clId="{51F34BB4-377F-45B0-B963-25D4591B9F5C}" dt="2023-09-25T00:07:39.110" v="28"/>
          <ac:spMkLst>
            <pc:docMk/>
            <pc:sldMk cId="122506737" sldId="2147470269"/>
            <ac:spMk id="7" creationId="{7771B2F0-0488-F679-3217-5A2913E77ABD}"/>
          </ac:spMkLst>
        </pc:spChg>
        <pc:spChg chg="mod">
          <ac:chgData name="Fujii, Shin-ya (Shin-ya.Fujii@yokogawa.com)" userId="c2e2e7c9-fc29-4f6c-8745-6d2532c2e5b9" providerId="ADAL" clId="{51F34BB4-377F-45B0-B963-25D4591B9F5C}" dt="2023-09-25T00:07:39.110" v="28"/>
          <ac:spMkLst>
            <pc:docMk/>
            <pc:sldMk cId="122506737" sldId="2147470269"/>
            <ac:spMk id="9" creationId="{BD190CC8-66E2-D81E-972B-D65DCA6182C6}"/>
          </ac:spMkLst>
        </pc:spChg>
        <pc:spChg chg="mod">
          <ac:chgData name="Fujii, Shin-ya (Shin-ya.Fujii@yokogawa.com)" userId="c2e2e7c9-fc29-4f6c-8745-6d2532c2e5b9" providerId="ADAL" clId="{51F34BB4-377F-45B0-B963-25D4591B9F5C}" dt="2023-09-25T00:07:39.110" v="28"/>
          <ac:spMkLst>
            <pc:docMk/>
            <pc:sldMk cId="122506737" sldId="2147470269"/>
            <ac:spMk id="10" creationId="{1C731F63-703C-E977-59C0-8D15DA2B00D0}"/>
          </ac:spMkLst>
        </pc:spChg>
        <pc:spChg chg="mod">
          <ac:chgData name="Fujii, Shin-ya (Shin-ya.Fujii@yokogawa.com)" userId="c2e2e7c9-fc29-4f6c-8745-6d2532c2e5b9" providerId="ADAL" clId="{51F34BB4-377F-45B0-B963-25D4591B9F5C}" dt="2023-09-25T00:07:39.110" v="28"/>
          <ac:spMkLst>
            <pc:docMk/>
            <pc:sldMk cId="122506737" sldId="2147470269"/>
            <ac:spMk id="11" creationId="{FA522FA7-8E0E-9F9F-14C8-A483ABED4551}"/>
          </ac:spMkLst>
        </pc:spChg>
        <pc:spChg chg="mod">
          <ac:chgData name="Fujii, Shin-ya (Shin-ya.Fujii@yokogawa.com)" userId="c2e2e7c9-fc29-4f6c-8745-6d2532c2e5b9" providerId="ADAL" clId="{51F34BB4-377F-45B0-B963-25D4591B9F5C}" dt="2023-09-25T00:07:39.110" v="28"/>
          <ac:spMkLst>
            <pc:docMk/>
            <pc:sldMk cId="122506737" sldId="2147470269"/>
            <ac:spMk id="12" creationId="{7EF2E276-87E1-FF3C-18EE-C0544A8E2777}"/>
          </ac:spMkLst>
        </pc:spChg>
        <pc:spChg chg="mod">
          <ac:chgData name="Fujii, Shin-ya (Shin-ya.Fujii@yokogawa.com)" userId="c2e2e7c9-fc29-4f6c-8745-6d2532c2e5b9" providerId="ADAL" clId="{51F34BB4-377F-45B0-B963-25D4591B9F5C}" dt="2023-09-25T00:07:39.110" v="28"/>
          <ac:spMkLst>
            <pc:docMk/>
            <pc:sldMk cId="122506737" sldId="2147470269"/>
            <ac:spMk id="13" creationId="{B12E28CF-70B6-CD65-6E9F-44BD355116E2}"/>
          </ac:spMkLst>
        </pc:spChg>
        <pc:spChg chg="add mod">
          <ac:chgData name="Fujii, Shin-ya (Shin-ya.Fujii@yokogawa.com)" userId="c2e2e7c9-fc29-4f6c-8745-6d2532c2e5b9" providerId="ADAL" clId="{51F34BB4-377F-45B0-B963-25D4591B9F5C}" dt="2023-09-25T00:07:39.110" v="28"/>
          <ac:spMkLst>
            <pc:docMk/>
            <pc:sldMk cId="122506737" sldId="2147470269"/>
            <ac:spMk id="14" creationId="{A1C1E428-F4B0-E6E6-92B3-0043ADE03A26}"/>
          </ac:spMkLst>
        </pc:spChg>
        <pc:spChg chg="add mod">
          <ac:chgData name="Fujii, Shin-ya (Shin-ya.Fujii@yokogawa.com)" userId="c2e2e7c9-fc29-4f6c-8745-6d2532c2e5b9" providerId="ADAL" clId="{51F34BB4-377F-45B0-B963-25D4591B9F5C}" dt="2023-09-25T00:07:39.110" v="28"/>
          <ac:spMkLst>
            <pc:docMk/>
            <pc:sldMk cId="122506737" sldId="2147470269"/>
            <ac:spMk id="22" creationId="{577B4EB7-5B42-F221-6857-76F5652B9844}"/>
          </ac:spMkLst>
        </pc:spChg>
        <pc:spChg chg="add mod">
          <ac:chgData name="Fujii, Shin-ya (Shin-ya.Fujii@yokogawa.com)" userId="c2e2e7c9-fc29-4f6c-8745-6d2532c2e5b9" providerId="ADAL" clId="{51F34BB4-377F-45B0-B963-25D4591B9F5C}" dt="2023-09-25T00:07:39.110" v="28"/>
          <ac:spMkLst>
            <pc:docMk/>
            <pc:sldMk cId="122506737" sldId="2147470269"/>
            <ac:spMk id="23" creationId="{093993E8-02F5-C021-701F-D4C10007EC18}"/>
          </ac:spMkLst>
        </pc:spChg>
        <pc:spChg chg="add mod">
          <ac:chgData name="Fujii, Shin-ya (Shin-ya.Fujii@yokogawa.com)" userId="c2e2e7c9-fc29-4f6c-8745-6d2532c2e5b9" providerId="ADAL" clId="{51F34BB4-377F-45B0-B963-25D4591B9F5C}" dt="2023-09-25T00:07:39.110" v="28"/>
          <ac:spMkLst>
            <pc:docMk/>
            <pc:sldMk cId="122506737" sldId="2147470269"/>
            <ac:spMk id="24" creationId="{A7399B72-F0E7-391C-B388-ADE3DB4A322F}"/>
          </ac:spMkLst>
        </pc:spChg>
        <pc:spChg chg="add mod">
          <ac:chgData name="Fujii, Shin-ya (Shin-ya.Fujii@yokogawa.com)" userId="c2e2e7c9-fc29-4f6c-8745-6d2532c2e5b9" providerId="ADAL" clId="{51F34BB4-377F-45B0-B963-25D4591B9F5C}" dt="2023-09-25T00:07:39.110" v="28"/>
          <ac:spMkLst>
            <pc:docMk/>
            <pc:sldMk cId="122506737" sldId="2147470269"/>
            <ac:spMk id="25" creationId="{C71AEEF9-9E49-13E6-1E62-1EF4DC014967}"/>
          </ac:spMkLst>
        </pc:spChg>
        <pc:spChg chg="add mod">
          <ac:chgData name="Fujii, Shin-ya (Shin-ya.Fujii@yokogawa.com)" userId="c2e2e7c9-fc29-4f6c-8745-6d2532c2e5b9" providerId="ADAL" clId="{51F34BB4-377F-45B0-B963-25D4591B9F5C}" dt="2023-09-25T00:07:39.110" v="28"/>
          <ac:spMkLst>
            <pc:docMk/>
            <pc:sldMk cId="122506737" sldId="2147470269"/>
            <ac:spMk id="26" creationId="{FEF6CABB-0F9E-F813-B660-84A0870768E4}"/>
          </ac:spMkLst>
        </pc:spChg>
        <pc:spChg chg="add mod">
          <ac:chgData name="Fujii, Shin-ya (Shin-ya.Fujii@yokogawa.com)" userId="c2e2e7c9-fc29-4f6c-8745-6d2532c2e5b9" providerId="ADAL" clId="{51F34BB4-377F-45B0-B963-25D4591B9F5C}" dt="2023-09-25T00:07:39.110" v="28"/>
          <ac:spMkLst>
            <pc:docMk/>
            <pc:sldMk cId="122506737" sldId="2147470269"/>
            <ac:spMk id="27" creationId="{222D8F61-52C7-BA07-6077-8D3B77B8FA14}"/>
          </ac:spMkLst>
        </pc:spChg>
        <pc:spChg chg="add mod">
          <ac:chgData name="Fujii, Shin-ya (Shin-ya.Fujii@yokogawa.com)" userId="c2e2e7c9-fc29-4f6c-8745-6d2532c2e5b9" providerId="ADAL" clId="{51F34BB4-377F-45B0-B963-25D4591B9F5C}" dt="2023-09-25T00:07:39.110" v="28"/>
          <ac:spMkLst>
            <pc:docMk/>
            <pc:sldMk cId="122506737" sldId="2147470269"/>
            <ac:spMk id="28" creationId="{64D4BA2A-6AF4-28D1-D0BE-613B5558A81E}"/>
          </ac:spMkLst>
        </pc:spChg>
        <pc:spChg chg="add mod">
          <ac:chgData name="Fujii, Shin-ya (Shin-ya.Fujii@yokogawa.com)" userId="c2e2e7c9-fc29-4f6c-8745-6d2532c2e5b9" providerId="ADAL" clId="{51F34BB4-377F-45B0-B963-25D4591B9F5C}" dt="2023-09-25T00:07:39.110" v="28"/>
          <ac:spMkLst>
            <pc:docMk/>
            <pc:sldMk cId="122506737" sldId="2147470269"/>
            <ac:spMk id="29" creationId="{1B83E048-8619-15EE-61E7-5CE21C664DC0}"/>
          </ac:spMkLst>
        </pc:spChg>
        <pc:spChg chg="add mod">
          <ac:chgData name="Fujii, Shin-ya (Shin-ya.Fujii@yokogawa.com)" userId="c2e2e7c9-fc29-4f6c-8745-6d2532c2e5b9" providerId="ADAL" clId="{51F34BB4-377F-45B0-B963-25D4591B9F5C}" dt="2023-09-25T00:07:39.110" v="28"/>
          <ac:spMkLst>
            <pc:docMk/>
            <pc:sldMk cId="122506737" sldId="2147470269"/>
            <ac:spMk id="30" creationId="{793EB8B0-7313-4462-4A14-ED2BCEFE4C23}"/>
          </ac:spMkLst>
        </pc:spChg>
        <pc:spChg chg="add mod">
          <ac:chgData name="Fujii, Shin-ya (Shin-ya.Fujii@yokogawa.com)" userId="c2e2e7c9-fc29-4f6c-8745-6d2532c2e5b9" providerId="ADAL" clId="{51F34BB4-377F-45B0-B963-25D4591B9F5C}" dt="2023-09-25T00:07:39.110" v="28"/>
          <ac:spMkLst>
            <pc:docMk/>
            <pc:sldMk cId="122506737" sldId="2147470269"/>
            <ac:spMk id="31" creationId="{9D3E0B5A-C918-B45B-F8F3-E9E191E36AC6}"/>
          </ac:spMkLst>
        </pc:spChg>
        <pc:spChg chg="add mod">
          <ac:chgData name="Fujii, Shin-ya (Shin-ya.Fujii@yokogawa.com)" userId="c2e2e7c9-fc29-4f6c-8745-6d2532c2e5b9" providerId="ADAL" clId="{51F34BB4-377F-45B0-B963-25D4591B9F5C}" dt="2023-09-25T00:07:39.110" v="28"/>
          <ac:spMkLst>
            <pc:docMk/>
            <pc:sldMk cId="122506737" sldId="2147470269"/>
            <ac:spMk id="32" creationId="{EDDB2CE7-1B8F-EDEA-E536-5CA1C5B4371B}"/>
          </ac:spMkLst>
        </pc:spChg>
        <pc:spChg chg="add mod">
          <ac:chgData name="Fujii, Shin-ya (Shin-ya.Fujii@yokogawa.com)" userId="c2e2e7c9-fc29-4f6c-8745-6d2532c2e5b9" providerId="ADAL" clId="{51F34BB4-377F-45B0-B963-25D4591B9F5C}" dt="2023-09-25T00:07:39.110" v="28"/>
          <ac:spMkLst>
            <pc:docMk/>
            <pc:sldMk cId="122506737" sldId="2147470269"/>
            <ac:spMk id="33" creationId="{1AB1A656-A1BE-2456-487C-908CDEA05157}"/>
          </ac:spMkLst>
        </pc:spChg>
        <pc:spChg chg="add mod">
          <ac:chgData name="Fujii, Shin-ya (Shin-ya.Fujii@yokogawa.com)" userId="c2e2e7c9-fc29-4f6c-8745-6d2532c2e5b9" providerId="ADAL" clId="{51F34BB4-377F-45B0-B963-25D4591B9F5C}" dt="2023-09-25T00:07:39.110" v="28"/>
          <ac:spMkLst>
            <pc:docMk/>
            <pc:sldMk cId="122506737" sldId="2147470269"/>
            <ac:spMk id="34" creationId="{10E61351-DABC-F2A4-ED3D-68802CEC439E}"/>
          </ac:spMkLst>
        </pc:spChg>
        <pc:spChg chg="add mod">
          <ac:chgData name="Fujii, Shin-ya (Shin-ya.Fujii@yokogawa.com)" userId="c2e2e7c9-fc29-4f6c-8745-6d2532c2e5b9" providerId="ADAL" clId="{51F34BB4-377F-45B0-B963-25D4591B9F5C}" dt="2023-09-25T00:07:39.110" v="28"/>
          <ac:spMkLst>
            <pc:docMk/>
            <pc:sldMk cId="122506737" sldId="2147470269"/>
            <ac:spMk id="35" creationId="{7DC8E3F8-5D3B-BF11-6AA4-D9CC8E7A9B7F}"/>
          </ac:spMkLst>
        </pc:spChg>
        <pc:spChg chg="add mod">
          <ac:chgData name="Fujii, Shin-ya (Shin-ya.Fujii@yokogawa.com)" userId="c2e2e7c9-fc29-4f6c-8745-6d2532c2e5b9" providerId="ADAL" clId="{51F34BB4-377F-45B0-B963-25D4591B9F5C}" dt="2023-09-25T00:07:39.110" v="28"/>
          <ac:spMkLst>
            <pc:docMk/>
            <pc:sldMk cId="122506737" sldId="2147470269"/>
            <ac:spMk id="36" creationId="{63E457F0-5E78-6BDE-5239-DF8920E212D6}"/>
          </ac:spMkLst>
        </pc:spChg>
        <pc:spChg chg="add mod">
          <ac:chgData name="Fujii, Shin-ya (Shin-ya.Fujii@yokogawa.com)" userId="c2e2e7c9-fc29-4f6c-8745-6d2532c2e5b9" providerId="ADAL" clId="{51F34BB4-377F-45B0-B963-25D4591B9F5C}" dt="2023-09-25T00:07:39.110" v="28"/>
          <ac:spMkLst>
            <pc:docMk/>
            <pc:sldMk cId="122506737" sldId="2147470269"/>
            <ac:spMk id="37" creationId="{6D29CA7D-871A-EFBA-C421-273C200C73C2}"/>
          </ac:spMkLst>
        </pc:spChg>
        <pc:spChg chg="add mod">
          <ac:chgData name="Fujii, Shin-ya (Shin-ya.Fujii@yokogawa.com)" userId="c2e2e7c9-fc29-4f6c-8745-6d2532c2e5b9" providerId="ADAL" clId="{51F34BB4-377F-45B0-B963-25D4591B9F5C}" dt="2023-09-25T00:07:39.110" v="28"/>
          <ac:spMkLst>
            <pc:docMk/>
            <pc:sldMk cId="122506737" sldId="2147470269"/>
            <ac:spMk id="38" creationId="{6D7A9486-E7CA-1AFE-73E3-AAB1801EDD52}"/>
          </ac:spMkLst>
        </pc:spChg>
        <pc:spChg chg="add mod">
          <ac:chgData name="Fujii, Shin-ya (Shin-ya.Fujii@yokogawa.com)" userId="c2e2e7c9-fc29-4f6c-8745-6d2532c2e5b9" providerId="ADAL" clId="{51F34BB4-377F-45B0-B963-25D4591B9F5C}" dt="2023-09-25T00:07:39.110" v="28"/>
          <ac:spMkLst>
            <pc:docMk/>
            <pc:sldMk cId="122506737" sldId="2147470269"/>
            <ac:spMk id="39" creationId="{5951B61E-ED90-EAB5-36D2-BA44C990895E}"/>
          </ac:spMkLst>
        </pc:spChg>
        <pc:spChg chg="add mod">
          <ac:chgData name="Fujii, Shin-ya (Shin-ya.Fujii@yokogawa.com)" userId="c2e2e7c9-fc29-4f6c-8745-6d2532c2e5b9" providerId="ADAL" clId="{51F34BB4-377F-45B0-B963-25D4591B9F5C}" dt="2023-09-25T00:07:39.110" v="28"/>
          <ac:spMkLst>
            <pc:docMk/>
            <pc:sldMk cId="122506737" sldId="2147470269"/>
            <ac:spMk id="40" creationId="{91D16684-F974-B681-88E7-8C417D8B3513}"/>
          </ac:spMkLst>
        </pc:spChg>
        <pc:spChg chg="add mod">
          <ac:chgData name="Fujii, Shin-ya (Shin-ya.Fujii@yokogawa.com)" userId="c2e2e7c9-fc29-4f6c-8745-6d2532c2e5b9" providerId="ADAL" clId="{51F34BB4-377F-45B0-B963-25D4591B9F5C}" dt="2023-09-25T00:07:39.110" v="28"/>
          <ac:spMkLst>
            <pc:docMk/>
            <pc:sldMk cId="122506737" sldId="2147470269"/>
            <ac:spMk id="41" creationId="{816D5075-22BA-3C50-6BBD-E24E00A7CA66}"/>
          </ac:spMkLst>
        </pc:spChg>
        <pc:spChg chg="add mod">
          <ac:chgData name="Fujii, Shin-ya (Shin-ya.Fujii@yokogawa.com)" userId="c2e2e7c9-fc29-4f6c-8745-6d2532c2e5b9" providerId="ADAL" clId="{51F34BB4-377F-45B0-B963-25D4591B9F5C}" dt="2023-09-25T00:07:39.110" v="28"/>
          <ac:spMkLst>
            <pc:docMk/>
            <pc:sldMk cId="122506737" sldId="2147470269"/>
            <ac:spMk id="42" creationId="{65FCE8FE-1E4B-0AB8-EA97-AE7A377B057D}"/>
          </ac:spMkLst>
        </pc:spChg>
        <pc:spChg chg="add mod">
          <ac:chgData name="Fujii, Shin-ya (Shin-ya.Fujii@yokogawa.com)" userId="c2e2e7c9-fc29-4f6c-8745-6d2532c2e5b9" providerId="ADAL" clId="{51F34BB4-377F-45B0-B963-25D4591B9F5C}" dt="2023-09-25T00:07:39.110" v="28"/>
          <ac:spMkLst>
            <pc:docMk/>
            <pc:sldMk cId="122506737" sldId="2147470269"/>
            <ac:spMk id="43" creationId="{8F87BF91-51A8-ADBF-0F6A-05B47B13BF76}"/>
          </ac:spMkLst>
        </pc:spChg>
        <pc:spChg chg="add mod">
          <ac:chgData name="Fujii, Shin-ya (Shin-ya.Fujii@yokogawa.com)" userId="c2e2e7c9-fc29-4f6c-8745-6d2532c2e5b9" providerId="ADAL" clId="{51F34BB4-377F-45B0-B963-25D4591B9F5C}" dt="2023-09-25T00:07:39.110" v="28"/>
          <ac:spMkLst>
            <pc:docMk/>
            <pc:sldMk cId="122506737" sldId="2147470269"/>
            <ac:spMk id="44" creationId="{760B1A5F-9DB3-EF90-8D0C-4744429A2BB3}"/>
          </ac:spMkLst>
        </pc:spChg>
        <pc:spChg chg="add mod">
          <ac:chgData name="Fujii, Shin-ya (Shin-ya.Fujii@yokogawa.com)" userId="c2e2e7c9-fc29-4f6c-8745-6d2532c2e5b9" providerId="ADAL" clId="{51F34BB4-377F-45B0-B963-25D4591B9F5C}" dt="2023-09-25T00:07:39.110" v="28"/>
          <ac:spMkLst>
            <pc:docMk/>
            <pc:sldMk cId="122506737" sldId="2147470269"/>
            <ac:spMk id="45" creationId="{AF91DB34-9E7E-729E-C909-8D1F4436240A}"/>
          </ac:spMkLst>
        </pc:spChg>
        <pc:spChg chg="add mod">
          <ac:chgData name="Fujii, Shin-ya (Shin-ya.Fujii@yokogawa.com)" userId="c2e2e7c9-fc29-4f6c-8745-6d2532c2e5b9" providerId="ADAL" clId="{51F34BB4-377F-45B0-B963-25D4591B9F5C}" dt="2023-09-25T00:07:39.110" v="28"/>
          <ac:spMkLst>
            <pc:docMk/>
            <pc:sldMk cId="122506737" sldId="2147470269"/>
            <ac:spMk id="46" creationId="{CF46D24F-1455-D4D9-80B8-D0DF376C0800}"/>
          </ac:spMkLst>
        </pc:spChg>
        <pc:spChg chg="add mod">
          <ac:chgData name="Fujii, Shin-ya (Shin-ya.Fujii@yokogawa.com)" userId="c2e2e7c9-fc29-4f6c-8745-6d2532c2e5b9" providerId="ADAL" clId="{51F34BB4-377F-45B0-B963-25D4591B9F5C}" dt="2023-09-25T00:07:39.110" v="28"/>
          <ac:spMkLst>
            <pc:docMk/>
            <pc:sldMk cId="122506737" sldId="2147470269"/>
            <ac:spMk id="47" creationId="{B7489877-07CD-7E7E-2C88-5CA5C58DDE75}"/>
          </ac:spMkLst>
        </pc:spChg>
        <pc:spChg chg="add mod">
          <ac:chgData name="Fujii, Shin-ya (Shin-ya.Fujii@yokogawa.com)" userId="c2e2e7c9-fc29-4f6c-8745-6d2532c2e5b9" providerId="ADAL" clId="{51F34BB4-377F-45B0-B963-25D4591B9F5C}" dt="2023-09-25T00:07:39.110" v="28"/>
          <ac:spMkLst>
            <pc:docMk/>
            <pc:sldMk cId="122506737" sldId="2147470269"/>
            <ac:spMk id="50" creationId="{6166AB67-ED81-2D21-1488-09E5D5E60F78}"/>
          </ac:spMkLst>
        </pc:spChg>
        <pc:spChg chg="add mod">
          <ac:chgData name="Fujii, Shin-ya (Shin-ya.Fujii@yokogawa.com)" userId="c2e2e7c9-fc29-4f6c-8745-6d2532c2e5b9" providerId="ADAL" clId="{51F34BB4-377F-45B0-B963-25D4591B9F5C}" dt="2023-09-25T00:07:39.110" v="28"/>
          <ac:spMkLst>
            <pc:docMk/>
            <pc:sldMk cId="122506737" sldId="2147470269"/>
            <ac:spMk id="51" creationId="{58A554C4-CE0D-ED53-58FF-0B763AAE1F14}"/>
          </ac:spMkLst>
        </pc:spChg>
        <pc:spChg chg="add mod">
          <ac:chgData name="Fujii, Shin-ya (Shin-ya.Fujii@yokogawa.com)" userId="c2e2e7c9-fc29-4f6c-8745-6d2532c2e5b9" providerId="ADAL" clId="{51F34BB4-377F-45B0-B963-25D4591B9F5C}" dt="2023-09-25T00:07:39.110" v="28"/>
          <ac:spMkLst>
            <pc:docMk/>
            <pc:sldMk cId="122506737" sldId="2147470269"/>
            <ac:spMk id="52" creationId="{4D7E3091-E5AA-407C-BF25-4B59F2208B3E}"/>
          </ac:spMkLst>
        </pc:spChg>
        <pc:spChg chg="add mod">
          <ac:chgData name="Fujii, Shin-ya (Shin-ya.Fujii@yokogawa.com)" userId="c2e2e7c9-fc29-4f6c-8745-6d2532c2e5b9" providerId="ADAL" clId="{51F34BB4-377F-45B0-B963-25D4591B9F5C}" dt="2023-09-25T00:07:39.110" v="28"/>
          <ac:spMkLst>
            <pc:docMk/>
            <pc:sldMk cId="122506737" sldId="2147470269"/>
            <ac:spMk id="53" creationId="{2B6BEC67-1156-5D83-A397-9538CA381124}"/>
          </ac:spMkLst>
        </pc:spChg>
        <pc:grpChg chg="add mod">
          <ac:chgData name="Fujii, Shin-ya (Shin-ya.Fujii@yokogawa.com)" userId="c2e2e7c9-fc29-4f6c-8745-6d2532c2e5b9" providerId="ADAL" clId="{51F34BB4-377F-45B0-B963-25D4591B9F5C}" dt="2023-09-25T00:07:39.110" v="28"/>
          <ac:grpSpMkLst>
            <pc:docMk/>
            <pc:sldMk cId="122506737" sldId="2147470269"/>
            <ac:grpSpMk id="8" creationId="{E6F38702-A039-96E7-C3FB-A766704B94DC}"/>
          </ac:grpSpMkLst>
        </pc:grpChg>
        <pc:grpChg chg="add mod">
          <ac:chgData name="Fujii, Shin-ya (Shin-ya.Fujii@yokogawa.com)" userId="c2e2e7c9-fc29-4f6c-8745-6d2532c2e5b9" providerId="ADAL" clId="{51F34BB4-377F-45B0-B963-25D4591B9F5C}" dt="2023-09-25T00:07:39.110" v="28"/>
          <ac:grpSpMkLst>
            <pc:docMk/>
            <pc:sldMk cId="122506737" sldId="2147470269"/>
            <ac:grpSpMk id="15" creationId="{106190D1-54F0-05A5-BC1B-F0BECCFE6C7E}"/>
          </ac:grpSpMkLst>
        </pc:grpChg>
        <pc:cxnChg chg="mod">
          <ac:chgData name="Fujii, Shin-ya (Shin-ya.Fujii@yokogawa.com)" userId="c2e2e7c9-fc29-4f6c-8745-6d2532c2e5b9" providerId="ADAL" clId="{51F34BB4-377F-45B0-B963-25D4591B9F5C}" dt="2023-09-25T00:07:39.110" v="28"/>
          <ac:cxnSpMkLst>
            <pc:docMk/>
            <pc:sldMk cId="122506737" sldId="2147470269"/>
            <ac:cxnSpMk id="16" creationId="{8C9C9FF4-B05D-1C54-8D4C-DF265D7FA253}"/>
          </ac:cxnSpMkLst>
        </pc:cxnChg>
        <pc:cxnChg chg="mod">
          <ac:chgData name="Fujii, Shin-ya (Shin-ya.Fujii@yokogawa.com)" userId="c2e2e7c9-fc29-4f6c-8745-6d2532c2e5b9" providerId="ADAL" clId="{51F34BB4-377F-45B0-B963-25D4591B9F5C}" dt="2023-09-25T00:07:39.110" v="28"/>
          <ac:cxnSpMkLst>
            <pc:docMk/>
            <pc:sldMk cId="122506737" sldId="2147470269"/>
            <ac:cxnSpMk id="17" creationId="{9C6DA32C-124E-7036-FB60-38AF4446F874}"/>
          </ac:cxnSpMkLst>
        </pc:cxnChg>
        <pc:cxnChg chg="mod">
          <ac:chgData name="Fujii, Shin-ya (Shin-ya.Fujii@yokogawa.com)" userId="c2e2e7c9-fc29-4f6c-8745-6d2532c2e5b9" providerId="ADAL" clId="{51F34BB4-377F-45B0-B963-25D4591B9F5C}" dt="2023-09-25T00:07:39.110" v="28"/>
          <ac:cxnSpMkLst>
            <pc:docMk/>
            <pc:sldMk cId="122506737" sldId="2147470269"/>
            <ac:cxnSpMk id="18" creationId="{F2C8EA34-BB63-9D0A-C495-9FAFD127D312}"/>
          </ac:cxnSpMkLst>
        </pc:cxnChg>
        <pc:cxnChg chg="mod">
          <ac:chgData name="Fujii, Shin-ya (Shin-ya.Fujii@yokogawa.com)" userId="c2e2e7c9-fc29-4f6c-8745-6d2532c2e5b9" providerId="ADAL" clId="{51F34BB4-377F-45B0-B963-25D4591B9F5C}" dt="2023-09-25T00:07:39.110" v="28"/>
          <ac:cxnSpMkLst>
            <pc:docMk/>
            <pc:sldMk cId="122506737" sldId="2147470269"/>
            <ac:cxnSpMk id="19" creationId="{AD2C04A5-D4DF-8D3A-6D27-F770D3D53844}"/>
          </ac:cxnSpMkLst>
        </pc:cxnChg>
        <pc:cxnChg chg="mod">
          <ac:chgData name="Fujii, Shin-ya (Shin-ya.Fujii@yokogawa.com)" userId="c2e2e7c9-fc29-4f6c-8745-6d2532c2e5b9" providerId="ADAL" clId="{51F34BB4-377F-45B0-B963-25D4591B9F5C}" dt="2023-09-25T00:07:39.110" v="28"/>
          <ac:cxnSpMkLst>
            <pc:docMk/>
            <pc:sldMk cId="122506737" sldId="2147470269"/>
            <ac:cxnSpMk id="20" creationId="{AFD26A3C-89F0-9FA9-DDE2-5189C8FAC7BA}"/>
          </ac:cxnSpMkLst>
        </pc:cxnChg>
        <pc:cxnChg chg="mod">
          <ac:chgData name="Fujii, Shin-ya (Shin-ya.Fujii@yokogawa.com)" userId="c2e2e7c9-fc29-4f6c-8745-6d2532c2e5b9" providerId="ADAL" clId="{51F34BB4-377F-45B0-B963-25D4591B9F5C}" dt="2023-09-25T00:07:39.110" v="28"/>
          <ac:cxnSpMkLst>
            <pc:docMk/>
            <pc:sldMk cId="122506737" sldId="2147470269"/>
            <ac:cxnSpMk id="21" creationId="{A4487A34-E0CF-C842-9383-26288EC9A5ED}"/>
          </ac:cxnSpMkLst>
        </pc:cxnChg>
        <pc:cxnChg chg="add mod">
          <ac:chgData name="Fujii, Shin-ya (Shin-ya.Fujii@yokogawa.com)" userId="c2e2e7c9-fc29-4f6c-8745-6d2532c2e5b9" providerId="ADAL" clId="{51F34BB4-377F-45B0-B963-25D4591B9F5C}" dt="2023-09-25T00:07:39.110" v="28"/>
          <ac:cxnSpMkLst>
            <pc:docMk/>
            <pc:sldMk cId="122506737" sldId="2147470269"/>
            <ac:cxnSpMk id="48" creationId="{0CD05A99-8BAE-C617-CEFA-7993730EE68F}"/>
          </ac:cxnSpMkLst>
        </pc:cxnChg>
        <pc:cxnChg chg="add mod">
          <ac:chgData name="Fujii, Shin-ya (Shin-ya.Fujii@yokogawa.com)" userId="c2e2e7c9-fc29-4f6c-8745-6d2532c2e5b9" providerId="ADAL" clId="{51F34BB4-377F-45B0-B963-25D4591B9F5C}" dt="2023-09-25T00:07:39.110" v="28"/>
          <ac:cxnSpMkLst>
            <pc:docMk/>
            <pc:sldMk cId="122506737" sldId="2147470269"/>
            <ac:cxnSpMk id="49" creationId="{4C554B93-6CED-077C-C924-812619B19E6D}"/>
          </ac:cxnSpMkLst>
        </pc:cxnChg>
      </pc:sldChg>
      <pc:sldChg chg="addSp delSp modSp new mod modNotesTx">
        <pc:chgData name="Fujii, Shin-ya (Shin-ya.Fujii@yokogawa.com)" userId="c2e2e7c9-fc29-4f6c-8745-6d2532c2e5b9" providerId="ADAL" clId="{51F34BB4-377F-45B0-B963-25D4591B9F5C}" dt="2023-09-25T00:21:39.566" v="131" actId="403"/>
        <pc:sldMkLst>
          <pc:docMk/>
          <pc:sldMk cId="1055696121" sldId="2147470270"/>
        </pc:sldMkLst>
        <pc:spChg chg="del">
          <ac:chgData name="Fujii, Shin-ya (Shin-ya.Fujii@yokogawa.com)" userId="c2e2e7c9-fc29-4f6c-8745-6d2532c2e5b9" providerId="ADAL" clId="{51F34BB4-377F-45B0-B963-25D4591B9F5C}" dt="2023-09-25T00:07:51.907" v="32" actId="478"/>
          <ac:spMkLst>
            <pc:docMk/>
            <pc:sldMk cId="1055696121" sldId="2147470270"/>
            <ac:spMk id="2" creationId="{9F14F16C-AD01-B9C7-3C05-D99B6C485EC0}"/>
          </ac:spMkLst>
        </pc:spChg>
        <pc:spChg chg="add mod">
          <ac:chgData name="Fujii, Shin-ya (Shin-ya.Fujii@yokogawa.com)" userId="c2e2e7c9-fc29-4f6c-8745-6d2532c2e5b9" providerId="ADAL" clId="{51F34BB4-377F-45B0-B963-25D4591B9F5C}" dt="2023-09-25T00:08:01.378" v="33"/>
          <ac:spMkLst>
            <pc:docMk/>
            <pc:sldMk cId="1055696121" sldId="2147470270"/>
            <ac:spMk id="4" creationId="{FABBF0CE-CB84-F355-9E75-444975A41219}"/>
          </ac:spMkLst>
        </pc:spChg>
        <pc:spChg chg="add mod">
          <ac:chgData name="Fujii, Shin-ya (Shin-ya.Fujii@yokogawa.com)" userId="c2e2e7c9-fc29-4f6c-8745-6d2532c2e5b9" providerId="ADAL" clId="{51F34BB4-377F-45B0-B963-25D4591B9F5C}" dt="2023-09-25T00:08:01.378" v="33"/>
          <ac:spMkLst>
            <pc:docMk/>
            <pc:sldMk cId="1055696121" sldId="2147470270"/>
            <ac:spMk id="5" creationId="{67EE95BB-93D1-AB72-EE43-410D33DCCC07}"/>
          </ac:spMkLst>
        </pc:spChg>
        <pc:spChg chg="add mod">
          <ac:chgData name="Fujii, Shin-ya (Shin-ya.Fujii@yokogawa.com)" userId="c2e2e7c9-fc29-4f6c-8745-6d2532c2e5b9" providerId="ADAL" clId="{51F34BB4-377F-45B0-B963-25D4591B9F5C}" dt="2023-09-25T00:08:01.378" v="33"/>
          <ac:spMkLst>
            <pc:docMk/>
            <pc:sldMk cId="1055696121" sldId="2147470270"/>
            <ac:spMk id="6" creationId="{A664D414-2B4B-AB84-5874-383CC7E6CBD7}"/>
          </ac:spMkLst>
        </pc:spChg>
        <pc:spChg chg="add mod">
          <ac:chgData name="Fujii, Shin-ya (Shin-ya.Fujii@yokogawa.com)" userId="c2e2e7c9-fc29-4f6c-8745-6d2532c2e5b9" providerId="ADAL" clId="{51F34BB4-377F-45B0-B963-25D4591B9F5C}" dt="2023-09-25T00:08:01.378" v="33"/>
          <ac:spMkLst>
            <pc:docMk/>
            <pc:sldMk cId="1055696121" sldId="2147470270"/>
            <ac:spMk id="7" creationId="{F0395050-B106-9EDF-328A-B03572000FD2}"/>
          </ac:spMkLst>
        </pc:spChg>
        <pc:spChg chg="add mod">
          <ac:chgData name="Fujii, Shin-ya (Shin-ya.Fujii@yokogawa.com)" userId="c2e2e7c9-fc29-4f6c-8745-6d2532c2e5b9" providerId="ADAL" clId="{51F34BB4-377F-45B0-B963-25D4591B9F5C}" dt="2023-09-25T00:08:01.378" v="33"/>
          <ac:spMkLst>
            <pc:docMk/>
            <pc:sldMk cId="1055696121" sldId="2147470270"/>
            <ac:spMk id="8" creationId="{3E69BF19-171E-CE53-5159-BE70A1EA80F1}"/>
          </ac:spMkLst>
        </pc:spChg>
        <pc:spChg chg="add mod">
          <ac:chgData name="Fujii, Shin-ya (Shin-ya.Fujii@yokogawa.com)" userId="c2e2e7c9-fc29-4f6c-8745-6d2532c2e5b9" providerId="ADAL" clId="{51F34BB4-377F-45B0-B963-25D4591B9F5C}" dt="2023-09-25T00:08:01.378" v="33"/>
          <ac:spMkLst>
            <pc:docMk/>
            <pc:sldMk cId="1055696121" sldId="2147470270"/>
            <ac:spMk id="9" creationId="{C654D5EA-E2FC-7CDA-2240-6226C7EC560E}"/>
          </ac:spMkLst>
        </pc:spChg>
        <pc:spChg chg="add mod">
          <ac:chgData name="Fujii, Shin-ya (Shin-ya.Fujii@yokogawa.com)" userId="c2e2e7c9-fc29-4f6c-8745-6d2532c2e5b9" providerId="ADAL" clId="{51F34BB4-377F-45B0-B963-25D4591B9F5C}" dt="2023-09-25T00:08:01.378" v="33"/>
          <ac:spMkLst>
            <pc:docMk/>
            <pc:sldMk cId="1055696121" sldId="2147470270"/>
            <ac:spMk id="10" creationId="{CC640CA1-87C8-B1F8-1F0F-9291DDBF33D9}"/>
          </ac:spMkLst>
        </pc:spChg>
        <pc:spChg chg="add mod">
          <ac:chgData name="Fujii, Shin-ya (Shin-ya.Fujii@yokogawa.com)" userId="c2e2e7c9-fc29-4f6c-8745-6d2532c2e5b9" providerId="ADAL" clId="{51F34BB4-377F-45B0-B963-25D4591B9F5C}" dt="2023-09-25T00:08:01.378" v="33"/>
          <ac:spMkLst>
            <pc:docMk/>
            <pc:sldMk cId="1055696121" sldId="2147470270"/>
            <ac:spMk id="13" creationId="{8261198E-FF76-1118-F791-30ACB92F3D84}"/>
          </ac:spMkLst>
        </pc:spChg>
        <pc:spChg chg="add mod">
          <ac:chgData name="Fujii, Shin-ya (Shin-ya.Fujii@yokogawa.com)" userId="c2e2e7c9-fc29-4f6c-8745-6d2532c2e5b9" providerId="ADAL" clId="{51F34BB4-377F-45B0-B963-25D4591B9F5C}" dt="2023-09-25T00:08:01.378" v="33"/>
          <ac:spMkLst>
            <pc:docMk/>
            <pc:sldMk cId="1055696121" sldId="2147470270"/>
            <ac:spMk id="15" creationId="{CC543756-6D75-F358-1F3E-80799F54469A}"/>
          </ac:spMkLst>
        </pc:spChg>
        <pc:spChg chg="add mod">
          <ac:chgData name="Fujii, Shin-ya (Shin-ya.Fujii@yokogawa.com)" userId="c2e2e7c9-fc29-4f6c-8745-6d2532c2e5b9" providerId="ADAL" clId="{51F34BB4-377F-45B0-B963-25D4591B9F5C}" dt="2023-09-25T00:08:01.378" v="33"/>
          <ac:spMkLst>
            <pc:docMk/>
            <pc:sldMk cId="1055696121" sldId="2147470270"/>
            <ac:spMk id="17" creationId="{BAB017C8-8333-4AA2-30A0-240865E9BEEA}"/>
          </ac:spMkLst>
        </pc:spChg>
        <pc:spChg chg="add mod">
          <ac:chgData name="Fujii, Shin-ya (Shin-ya.Fujii@yokogawa.com)" userId="c2e2e7c9-fc29-4f6c-8745-6d2532c2e5b9" providerId="ADAL" clId="{51F34BB4-377F-45B0-B963-25D4591B9F5C}" dt="2023-09-25T00:08:01.378" v="33"/>
          <ac:spMkLst>
            <pc:docMk/>
            <pc:sldMk cId="1055696121" sldId="2147470270"/>
            <ac:spMk id="18" creationId="{DF5D6DB3-408D-5323-1542-61F18355DB93}"/>
          </ac:spMkLst>
        </pc:spChg>
        <pc:cxnChg chg="add mod">
          <ac:chgData name="Fujii, Shin-ya (Shin-ya.Fujii@yokogawa.com)" userId="c2e2e7c9-fc29-4f6c-8745-6d2532c2e5b9" providerId="ADAL" clId="{51F34BB4-377F-45B0-B963-25D4591B9F5C}" dt="2023-09-25T00:08:01.378" v="33"/>
          <ac:cxnSpMkLst>
            <pc:docMk/>
            <pc:sldMk cId="1055696121" sldId="2147470270"/>
            <ac:cxnSpMk id="11" creationId="{DC10B2FA-DA96-6837-70E0-F93749F7EAD6}"/>
          </ac:cxnSpMkLst>
        </pc:cxnChg>
        <pc:cxnChg chg="add mod">
          <ac:chgData name="Fujii, Shin-ya (Shin-ya.Fujii@yokogawa.com)" userId="c2e2e7c9-fc29-4f6c-8745-6d2532c2e5b9" providerId="ADAL" clId="{51F34BB4-377F-45B0-B963-25D4591B9F5C}" dt="2023-09-25T00:08:01.378" v="33"/>
          <ac:cxnSpMkLst>
            <pc:docMk/>
            <pc:sldMk cId="1055696121" sldId="2147470270"/>
            <ac:cxnSpMk id="12" creationId="{435AB5F5-2793-4CAD-C95A-4407ACDAB09A}"/>
          </ac:cxnSpMkLst>
        </pc:cxnChg>
        <pc:cxnChg chg="add mod">
          <ac:chgData name="Fujii, Shin-ya (Shin-ya.Fujii@yokogawa.com)" userId="c2e2e7c9-fc29-4f6c-8745-6d2532c2e5b9" providerId="ADAL" clId="{51F34BB4-377F-45B0-B963-25D4591B9F5C}" dt="2023-09-25T00:08:01.378" v="33"/>
          <ac:cxnSpMkLst>
            <pc:docMk/>
            <pc:sldMk cId="1055696121" sldId="2147470270"/>
            <ac:cxnSpMk id="14" creationId="{7EC61994-584B-FCF5-DB4C-55C6F5637DE1}"/>
          </ac:cxnSpMkLst>
        </pc:cxnChg>
        <pc:cxnChg chg="add mod">
          <ac:chgData name="Fujii, Shin-ya (Shin-ya.Fujii@yokogawa.com)" userId="c2e2e7c9-fc29-4f6c-8745-6d2532c2e5b9" providerId="ADAL" clId="{51F34BB4-377F-45B0-B963-25D4591B9F5C}" dt="2023-09-25T00:08:01.378" v="33"/>
          <ac:cxnSpMkLst>
            <pc:docMk/>
            <pc:sldMk cId="1055696121" sldId="2147470270"/>
            <ac:cxnSpMk id="16" creationId="{AAAE8C98-80E3-EAAA-5191-67099D56C957}"/>
          </ac:cxnSpMkLst>
        </pc:cxnChg>
      </pc:sldChg>
      <pc:sldChg chg="addSp delSp modSp new del mod">
        <pc:chgData name="Fujii, Shin-ya (Shin-ya.Fujii@yokogawa.com)" userId="c2e2e7c9-fc29-4f6c-8745-6d2532c2e5b9" providerId="ADAL" clId="{51F34BB4-377F-45B0-B963-25D4591B9F5C}" dt="2023-09-25T00:09:34.102" v="42" actId="47"/>
        <pc:sldMkLst>
          <pc:docMk/>
          <pc:sldMk cId="211885801" sldId="2147470271"/>
        </pc:sldMkLst>
        <pc:spChg chg="del">
          <ac:chgData name="Fujii, Shin-ya (Shin-ya.Fujii@yokogawa.com)" userId="c2e2e7c9-fc29-4f6c-8745-6d2532c2e5b9" providerId="ADAL" clId="{51F34BB4-377F-45B0-B963-25D4591B9F5C}" dt="2023-09-25T00:08:17.098" v="37" actId="478"/>
          <ac:spMkLst>
            <pc:docMk/>
            <pc:sldMk cId="211885801" sldId="2147470271"/>
            <ac:spMk id="2" creationId="{0A06E96A-8CEE-964B-39E2-A241F051D62D}"/>
          </ac:spMkLst>
        </pc:spChg>
        <pc:spChg chg="add del mod">
          <ac:chgData name="Fujii, Shin-ya (Shin-ya.Fujii@yokogawa.com)" userId="c2e2e7c9-fc29-4f6c-8745-6d2532c2e5b9" providerId="ADAL" clId="{51F34BB4-377F-45B0-B963-25D4591B9F5C}" dt="2023-09-25T00:08:29.332" v="39"/>
          <ac:spMkLst>
            <pc:docMk/>
            <pc:sldMk cId="211885801" sldId="2147470271"/>
            <ac:spMk id="4" creationId="{39FC07B6-AD1C-A1B4-0961-73353C367D55}"/>
          </ac:spMkLst>
        </pc:spChg>
        <pc:spChg chg="add del mod">
          <ac:chgData name="Fujii, Shin-ya (Shin-ya.Fujii@yokogawa.com)" userId="c2e2e7c9-fc29-4f6c-8745-6d2532c2e5b9" providerId="ADAL" clId="{51F34BB4-377F-45B0-B963-25D4591B9F5C}" dt="2023-09-25T00:08:29.332" v="39"/>
          <ac:spMkLst>
            <pc:docMk/>
            <pc:sldMk cId="211885801" sldId="2147470271"/>
            <ac:spMk id="5" creationId="{B1D75AA6-757F-9891-A513-0BD965947E21}"/>
          </ac:spMkLst>
        </pc:spChg>
        <pc:spChg chg="add del mod">
          <ac:chgData name="Fujii, Shin-ya (Shin-ya.Fujii@yokogawa.com)" userId="c2e2e7c9-fc29-4f6c-8745-6d2532c2e5b9" providerId="ADAL" clId="{51F34BB4-377F-45B0-B963-25D4591B9F5C}" dt="2023-09-25T00:08:29.332" v="39"/>
          <ac:spMkLst>
            <pc:docMk/>
            <pc:sldMk cId="211885801" sldId="2147470271"/>
            <ac:spMk id="7" creationId="{1E746049-5AC7-3EAA-2403-DBF0C0D7E7B8}"/>
          </ac:spMkLst>
        </pc:spChg>
        <pc:spChg chg="add del mod">
          <ac:chgData name="Fujii, Shin-ya (Shin-ya.Fujii@yokogawa.com)" userId="c2e2e7c9-fc29-4f6c-8745-6d2532c2e5b9" providerId="ADAL" clId="{51F34BB4-377F-45B0-B963-25D4591B9F5C}" dt="2023-09-25T00:08:45.690" v="41"/>
          <ac:spMkLst>
            <pc:docMk/>
            <pc:sldMk cId="211885801" sldId="2147470271"/>
            <ac:spMk id="8" creationId="{2F584BD0-642C-BA9E-784B-0F211B98371C}"/>
          </ac:spMkLst>
        </pc:spChg>
        <pc:spChg chg="add del mod">
          <ac:chgData name="Fujii, Shin-ya (Shin-ya.Fujii@yokogawa.com)" userId="c2e2e7c9-fc29-4f6c-8745-6d2532c2e5b9" providerId="ADAL" clId="{51F34BB4-377F-45B0-B963-25D4591B9F5C}" dt="2023-09-25T00:08:45.690" v="41"/>
          <ac:spMkLst>
            <pc:docMk/>
            <pc:sldMk cId="211885801" sldId="2147470271"/>
            <ac:spMk id="9" creationId="{EED07DA2-792B-C7A9-ED65-9A385134E947}"/>
          </ac:spMkLst>
        </pc:spChg>
        <pc:spChg chg="add del mod">
          <ac:chgData name="Fujii, Shin-ya (Shin-ya.Fujii@yokogawa.com)" userId="c2e2e7c9-fc29-4f6c-8745-6d2532c2e5b9" providerId="ADAL" clId="{51F34BB4-377F-45B0-B963-25D4591B9F5C}" dt="2023-09-25T00:08:45.690" v="41"/>
          <ac:spMkLst>
            <pc:docMk/>
            <pc:sldMk cId="211885801" sldId="2147470271"/>
            <ac:spMk id="11" creationId="{9D001589-C162-B9F9-E671-F7795AEB627D}"/>
          </ac:spMkLst>
        </pc:spChg>
        <pc:graphicFrameChg chg="add del mod">
          <ac:chgData name="Fujii, Shin-ya (Shin-ya.Fujii@yokogawa.com)" userId="c2e2e7c9-fc29-4f6c-8745-6d2532c2e5b9" providerId="ADAL" clId="{51F34BB4-377F-45B0-B963-25D4591B9F5C}" dt="2023-09-25T00:08:29.332" v="39"/>
          <ac:graphicFrameMkLst>
            <pc:docMk/>
            <pc:sldMk cId="211885801" sldId="2147470271"/>
            <ac:graphicFrameMk id="6" creationId="{32C573E3-8D11-5349-3825-8FD9D67624FD}"/>
          </ac:graphicFrameMkLst>
        </pc:graphicFrameChg>
        <pc:graphicFrameChg chg="add del mod">
          <ac:chgData name="Fujii, Shin-ya (Shin-ya.Fujii@yokogawa.com)" userId="c2e2e7c9-fc29-4f6c-8745-6d2532c2e5b9" providerId="ADAL" clId="{51F34BB4-377F-45B0-B963-25D4591B9F5C}" dt="2023-09-25T00:08:45.690" v="41"/>
          <ac:graphicFrameMkLst>
            <pc:docMk/>
            <pc:sldMk cId="211885801" sldId="2147470271"/>
            <ac:graphicFrameMk id="10" creationId="{9B97457B-C858-ECED-6DED-2A10C78F28C8}"/>
          </ac:graphicFrameMkLst>
        </pc:graphicFrameChg>
      </pc:sldChg>
      <pc:sldChg chg="addSp delSp modSp new mod ord modNotesTx">
        <pc:chgData name="Fujii, Shin-ya (Shin-ya.Fujii@yokogawa.com)" userId="c2e2e7c9-fc29-4f6c-8745-6d2532c2e5b9" providerId="ADAL" clId="{51F34BB4-377F-45B0-B963-25D4591B9F5C}" dt="2023-09-25T00:23:42.129" v="154" actId="403"/>
        <pc:sldMkLst>
          <pc:docMk/>
          <pc:sldMk cId="948114020" sldId="2147470271"/>
        </pc:sldMkLst>
        <pc:spChg chg="del">
          <ac:chgData name="Fujii, Shin-ya (Shin-ya.Fujii@yokogawa.com)" userId="c2e2e7c9-fc29-4f6c-8745-6d2532c2e5b9" providerId="ADAL" clId="{51F34BB4-377F-45B0-B963-25D4591B9F5C}" dt="2023-09-25T00:11:08.015" v="48" actId="478"/>
          <ac:spMkLst>
            <pc:docMk/>
            <pc:sldMk cId="948114020" sldId="2147470271"/>
            <ac:spMk id="2" creationId="{BE5C57AB-9E0C-94E8-2698-413595B1EEF3}"/>
          </ac:spMkLst>
        </pc:spChg>
        <pc:spChg chg="add mod">
          <ac:chgData name="Fujii, Shin-ya (Shin-ya.Fujii@yokogawa.com)" userId="c2e2e7c9-fc29-4f6c-8745-6d2532c2e5b9" providerId="ADAL" clId="{51F34BB4-377F-45B0-B963-25D4591B9F5C}" dt="2023-09-25T00:11:40.138" v="60" actId="1038"/>
          <ac:spMkLst>
            <pc:docMk/>
            <pc:sldMk cId="948114020" sldId="2147470271"/>
            <ac:spMk id="4" creationId="{8DFD035F-13B6-A71C-C71E-BEA1044448C3}"/>
          </ac:spMkLst>
        </pc:spChg>
        <pc:spChg chg="add mod">
          <ac:chgData name="Fujii, Shin-ya (Shin-ya.Fujii@yokogawa.com)" userId="c2e2e7c9-fc29-4f6c-8745-6d2532c2e5b9" providerId="ADAL" clId="{51F34BB4-377F-45B0-B963-25D4591B9F5C}" dt="2023-09-25T00:11:08.888" v="49"/>
          <ac:spMkLst>
            <pc:docMk/>
            <pc:sldMk cId="948114020" sldId="2147470271"/>
            <ac:spMk id="5" creationId="{FD0A7BFA-0A92-80BA-74D1-F0310E44324F}"/>
          </ac:spMkLst>
        </pc:spChg>
        <pc:spChg chg="add mod">
          <ac:chgData name="Fujii, Shin-ya (Shin-ya.Fujii@yokogawa.com)" userId="c2e2e7c9-fc29-4f6c-8745-6d2532c2e5b9" providerId="ADAL" clId="{51F34BB4-377F-45B0-B963-25D4591B9F5C}" dt="2023-09-25T00:11:08.888" v="49"/>
          <ac:spMkLst>
            <pc:docMk/>
            <pc:sldMk cId="948114020" sldId="2147470271"/>
            <ac:spMk id="6" creationId="{0A14AD08-F5E0-677F-A789-E62A945734D7}"/>
          </ac:spMkLst>
        </pc:spChg>
        <pc:spChg chg="add mod">
          <ac:chgData name="Fujii, Shin-ya (Shin-ya.Fujii@yokogawa.com)" userId="c2e2e7c9-fc29-4f6c-8745-6d2532c2e5b9" providerId="ADAL" clId="{51F34BB4-377F-45B0-B963-25D4591B9F5C}" dt="2023-09-25T00:11:08.888" v="49"/>
          <ac:spMkLst>
            <pc:docMk/>
            <pc:sldMk cId="948114020" sldId="2147470271"/>
            <ac:spMk id="7" creationId="{CC88FB6E-4E92-A95D-60B7-5A2515AB081F}"/>
          </ac:spMkLst>
        </pc:spChg>
        <pc:spChg chg="add mod">
          <ac:chgData name="Fujii, Shin-ya (Shin-ya.Fujii@yokogawa.com)" userId="c2e2e7c9-fc29-4f6c-8745-6d2532c2e5b9" providerId="ADAL" clId="{51F34BB4-377F-45B0-B963-25D4591B9F5C}" dt="2023-09-25T00:11:08.888" v="49"/>
          <ac:spMkLst>
            <pc:docMk/>
            <pc:sldMk cId="948114020" sldId="2147470271"/>
            <ac:spMk id="8" creationId="{D0FF81D6-3089-7053-9188-6D75DDF964AA}"/>
          </ac:spMkLst>
        </pc:spChg>
        <pc:spChg chg="add mod">
          <ac:chgData name="Fujii, Shin-ya (Shin-ya.Fujii@yokogawa.com)" userId="c2e2e7c9-fc29-4f6c-8745-6d2532c2e5b9" providerId="ADAL" clId="{51F34BB4-377F-45B0-B963-25D4591B9F5C}" dt="2023-09-25T00:11:08.888" v="49"/>
          <ac:spMkLst>
            <pc:docMk/>
            <pc:sldMk cId="948114020" sldId="2147470271"/>
            <ac:spMk id="10" creationId="{EF981C8D-E1A0-70B5-D36F-79E6E785C101}"/>
          </ac:spMkLst>
        </pc:spChg>
        <pc:spChg chg="add mod">
          <ac:chgData name="Fujii, Shin-ya (Shin-ya.Fujii@yokogawa.com)" userId="c2e2e7c9-fc29-4f6c-8745-6d2532c2e5b9" providerId="ADAL" clId="{51F34BB4-377F-45B0-B963-25D4591B9F5C}" dt="2023-09-25T00:11:08.888" v="49"/>
          <ac:spMkLst>
            <pc:docMk/>
            <pc:sldMk cId="948114020" sldId="2147470271"/>
            <ac:spMk id="11" creationId="{742C0035-F420-B7E7-01CC-1A4042FA9430}"/>
          </ac:spMkLst>
        </pc:spChg>
        <pc:spChg chg="add mod">
          <ac:chgData name="Fujii, Shin-ya (Shin-ya.Fujii@yokogawa.com)" userId="c2e2e7c9-fc29-4f6c-8745-6d2532c2e5b9" providerId="ADAL" clId="{51F34BB4-377F-45B0-B963-25D4591B9F5C}" dt="2023-09-25T00:11:08.888" v="49"/>
          <ac:spMkLst>
            <pc:docMk/>
            <pc:sldMk cId="948114020" sldId="2147470271"/>
            <ac:spMk id="12" creationId="{EE6F9357-FD53-2F1C-A145-4230D23F2F68}"/>
          </ac:spMkLst>
        </pc:spChg>
        <pc:spChg chg="add mod">
          <ac:chgData name="Fujii, Shin-ya (Shin-ya.Fujii@yokogawa.com)" userId="c2e2e7c9-fc29-4f6c-8745-6d2532c2e5b9" providerId="ADAL" clId="{51F34BB4-377F-45B0-B963-25D4591B9F5C}" dt="2023-09-25T00:11:08.888" v="49"/>
          <ac:spMkLst>
            <pc:docMk/>
            <pc:sldMk cId="948114020" sldId="2147470271"/>
            <ac:spMk id="13" creationId="{33FA7256-7744-95F8-E607-8679D575BCA0}"/>
          </ac:spMkLst>
        </pc:spChg>
        <pc:spChg chg="add mod">
          <ac:chgData name="Fujii, Shin-ya (Shin-ya.Fujii@yokogawa.com)" userId="c2e2e7c9-fc29-4f6c-8745-6d2532c2e5b9" providerId="ADAL" clId="{51F34BB4-377F-45B0-B963-25D4591B9F5C}" dt="2023-09-25T00:11:08.888" v="49"/>
          <ac:spMkLst>
            <pc:docMk/>
            <pc:sldMk cId="948114020" sldId="2147470271"/>
            <ac:spMk id="21" creationId="{62207D39-7426-7A77-0B22-0F6680D750EB}"/>
          </ac:spMkLst>
        </pc:spChg>
        <pc:spChg chg="add del">
          <ac:chgData name="Fujii, Shin-ya (Shin-ya.Fujii@yokogawa.com)" userId="c2e2e7c9-fc29-4f6c-8745-6d2532c2e5b9" providerId="ADAL" clId="{51F34BB4-377F-45B0-B963-25D4591B9F5C}" dt="2023-09-25T00:11:19.020" v="51" actId="22"/>
          <ac:spMkLst>
            <pc:docMk/>
            <pc:sldMk cId="948114020" sldId="2147470271"/>
            <ac:spMk id="28" creationId="{3CE0D362-25B7-4F4D-AB9B-6017AC39A3FE}"/>
          </ac:spMkLst>
        </pc:spChg>
        <pc:picChg chg="add mod">
          <ac:chgData name="Fujii, Shin-ya (Shin-ya.Fujii@yokogawa.com)" userId="c2e2e7c9-fc29-4f6c-8745-6d2532c2e5b9" providerId="ADAL" clId="{51F34BB4-377F-45B0-B963-25D4591B9F5C}" dt="2023-09-25T00:11:08.888" v="49"/>
          <ac:picMkLst>
            <pc:docMk/>
            <pc:sldMk cId="948114020" sldId="2147470271"/>
            <ac:picMk id="9" creationId="{D9FFE240-220B-2F02-7489-AD7F2B1AF99D}"/>
          </ac:picMkLst>
        </pc:picChg>
        <pc:picChg chg="add mod">
          <ac:chgData name="Fujii, Shin-ya (Shin-ya.Fujii@yokogawa.com)" userId="c2e2e7c9-fc29-4f6c-8745-6d2532c2e5b9" providerId="ADAL" clId="{51F34BB4-377F-45B0-B963-25D4591B9F5C}" dt="2023-09-25T00:11:08.888" v="49"/>
          <ac:picMkLst>
            <pc:docMk/>
            <pc:sldMk cId="948114020" sldId="2147470271"/>
            <ac:picMk id="19" creationId="{175B67E7-B7DF-B39B-11AF-CAE7DF9B5AEF}"/>
          </ac:picMkLst>
        </pc:picChg>
        <pc:picChg chg="add mod">
          <ac:chgData name="Fujii, Shin-ya (Shin-ya.Fujii@yokogawa.com)" userId="c2e2e7c9-fc29-4f6c-8745-6d2532c2e5b9" providerId="ADAL" clId="{51F34BB4-377F-45B0-B963-25D4591B9F5C}" dt="2023-09-25T00:11:08.888" v="49"/>
          <ac:picMkLst>
            <pc:docMk/>
            <pc:sldMk cId="948114020" sldId="2147470271"/>
            <ac:picMk id="22" creationId="{FB42D4DE-3791-B0A7-B858-7BEE69636D09}"/>
          </ac:picMkLst>
        </pc:picChg>
        <pc:picChg chg="add mod">
          <ac:chgData name="Fujii, Shin-ya (Shin-ya.Fujii@yokogawa.com)" userId="c2e2e7c9-fc29-4f6c-8745-6d2532c2e5b9" providerId="ADAL" clId="{51F34BB4-377F-45B0-B963-25D4591B9F5C}" dt="2023-09-25T00:11:08.888" v="49"/>
          <ac:picMkLst>
            <pc:docMk/>
            <pc:sldMk cId="948114020" sldId="2147470271"/>
            <ac:picMk id="23" creationId="{FD71ED97-E34B-F9BD-D874-B624401958DB}"/>
          </ac:picMkLst>
        </pc:picChg>
        <pc:picChg chg="add mod">
          <ac:chgData name="Fujii, Shin-ya (Shin-ya.Fujii@yokogawa.com)" userId="c2e2e7c9-fc29-4f6c-8745-6d2532c2e5b9" providerId="ADAL" clId="{51F34BB4-377F-45B0-B963-25D4591B9F5C}" dt="2023-09-25T00:11:08.888" v="49"/>
          <ac:picMkLst>
            <pc:docMk/>
            <pc:sldMk cId="948114020" sldId="2147470271"/>
            <ac:picMk id="25" creationId="{CF48E902-064A-E539-0408-E61118D790E4}"/>
          </ac:picMkLst>
        </pc:picChg>
        <pc:picChg chg="add mod">
          <ac:chgData name="Fujii, Shin-ya (Shin-ya.Fujii@yokogawa.com)" userId="c2e2e7c9-fc29-4f6c-8745-6d2532c2e5b9" providerId="ADAL" clId="{51F34BB4-377F-45B0-B963-25D4591B9F5C}" dt="2023-09-25T00:11:08.888" v="49"/>
          <ac:picMkLst>
            <pc:docMk/>
            <pc:sldMk cId="948114020" sldId="2147470271"/>
            <ac:picMk id="26" creationId="{EABB7C1D-6F0A-B34D-3F97-20DF8F5F6FF2}"/>
          </ac:picMkLst>
        </pc:picChg>
        <pc:cxnChg chg="add mod">
          <ac:chgData name="Fujii, Shin-ya (Shin-ya.Fujii@yokogawa.com)" userId="c2e2e7c9-fc29-4f6c-8745-6d2532c2e5b9" providerId="ADAL" clId="{51F34BB4-377F-45B0-B963-25D4591B9F5C}" dt="2023-09-25T00:11:08.888" v="49"/>
          <ac:cxnSpMkLst>
            <pc:docMk/>
            <pc:sldMk cId="948114020" sldId="2147470271"/>
            <ac:cxnSpMk id="14" creationId="{03C726E6-784F-EF58-FC0C-6246193BF58A}"/>
          </ac:cxnSpMkLst>
        </pc:cxnChg>
        <pc:cxnChg chg="add mod">
          <ac:chgData name="Fujii, Shin-ya (Shin-ya.Fujii@yokogawa.com)" userId="c2e2e7c9-fc29-4f6c-8745-6d2532c2e5b9" providerId="ADAL" clId="{51F34BB4-377F-45B0-B963-25D4591B9F5C}" dt="2023-09-25T00:11:08.888" v="49"/>
          <ac:cxnSpMkLst>
            <pc:docMk/>
            <pc:sldMk cId="948114020" sldId="2147470271"/>
            <ac:cxnSpMk id="15" creationId="{8F69708E-2B7C-A09A-BCBD-E8554873CAF8}"/>
          </ac:cxnSpMkLst>
        </pc:cxnChg>
        <pc:cxnChg chg="add mod">
          <ac:chgData name="Fujii, Shin-ya (Shin-ya.Fujii@yokogawa.com)" userId="c2e2e7c9-fc29-4f6c-8745-6d2532c2e5b9" providerId="ADAL" clId="{51F34BB4-377F-45B0-B963-25D4591B9F5C}" dt="2023-09-25T00:11:08.888" v="49"/>
          <ac:cxnSpMkLst>
            <pc:docMk/>
            <pc:sldMk cId="948114020" sldId="2147470271"/>
            <ac:cxnSpMk id="16" creationId="{848F6BF2-B3E7-30B4-AAD3-CBF89805E27F}"/>
          </ac:cxnSpMkLst>
        </pc:cxnChg>
        <pc:cxnChg chg="add mod">
          <ac:chgData name="Fujii, Shin-ya (Shin-ya.Fujii@yokogawa.com)" userId="c2e2e7c9-fc29-4f6c-8745-6d2532c2e5b9" providerId="ADAL" clId="{51F34BB4-377F-45B0-B963-25D4591B9F5C}" dt="2023-09-25T00:11:08.888" v="49"/>
          <ac:cxnSpMkLst>
            <pc:docMk/>
            <pc:sldMk cId="948114020" sldId="2147470271"/>
            <ac:cxnSpMk id="17" creationId="{4DACF36C-ACB6-26F7-3B2F-D25638F089C4}"/>
          </ac:cxnSpMkLst>
        </pc:cxnChg>
        <pc:cxnChg chg="add mod">
          <ac:chgData name="Fujii, Shin-ya (Shin-ya.Fujii@yokogawa.com)" userId="c2e2e7c9-fc29-4f6c-8745-6d2532c2e5b9" providerId="ADAL" clId="{51F34BB4-377F-45B0-B963-25D4591B9F5C}" dt="2023-09-25T00:11:08.888" v="49"/>
          <ac:cxnSpMkLst>
            <pc:docMk/>
            <pc:sldMk cId="948114020" sldId="2147470271"/>
            <ac:cxnSpMk id="18" creationId="{88A2A124-4A09-B008-3558-5248153BD0E6}"/>
          </ac:cxnSpMkLst>
        </pc:cxnChg>
        <pc:cxnChg chg="add mod">
          <ac:chgData name="Fujii, Shin-ya (Shin-ya.Fujii@yokogawa.com)" userId="c2e2e7c9-fc29-4f6c-8745-6d2532c2e5b9" providerId="ADAL" clId="{51F34BB4-377F-45B0-B963-25D4591B9F5C}" dt="2023-09-25T00:11:08.888" v="49"/>
          <ac:cxnSpMkLst>
            <pc:docMk/>
            <pc:sldMk cId="948114020" sldId="2147470271"/>
            <ac:cxnSpMk id="20" creationId="{B7CC84D5-47A4-5C0B-2093-9B95A33FEEF0}"/>
          </ac:cxnSpMkLst>
        </pc:cxnChg>
        <pc:cxnChg chg="add mod">
          <ac:chgData name="Fujii, Shin-ya (Shin-ya.Fujii@yokogawa.com)" userId="c2e2e7c9-fc29-4f6c-8745-6d2532c2e5b9" providerId="ADAL" clId="{51F34BB4-377F-45B0-B963-25D4591B9F5C}" dt="2023-09-25T00:11:08.888" v="49"/>
          <ac:cxnSpMkLst>
            <pc:docMk/>
            <pc:sldMk cId="948114020" sldId="2147470271"/>
            <ac:cxnSpMk id="24" creationId="{74A9CF15-20A3-C1A4-929B-9DE3574474BA}"/>
          </ac:cxnSpMkLst>
        </pc:cxnChg>
      </pc:sldChg>
      <pc:sldChg chg="addSp delSp modSp new mod modNotesTx">
        <pc:chgData name="Fujii, Shin-ya (Shin-ya.Fujii@yokogawa.com)" userId="c2e2e7c9-fc29-4f6c-8745-6d2532c2e5b9" providerId="ADAL" clId="{51F34BB4-377F-45B0-B963-25D4591B9F5C}" dt="2023-09-25T00:24:07.505" v="158" actId="403"/>
        <pc:sldMkLst>
          <pc:docMk/>
          <pc:sldMk cId="594853394" sldId="2147470272"/>
        </pc:sldMkLst>
        <pc:spChg chg="del">
          <ac:chgData name="Fujii, Shin-ya (Shin-ya.Fujii@yokogawa.com)" userId="c2e2e7c9-fc29-4f6c-8745-6d2532c2e5b9" providerId="ADAL" clId="{51F34BB4-377F-45B0-B963-25D4591B9F5C}" dt="2023-09-25T00:12:21.739" v="66" actId="478"/>
          <ac:spMkLst>
            <pc:docMk/>
            <pc:sldMk cId="594853394" sldId="2147470272"/>
            <ac:spMk id="2" creationId="{82EC41D6-5C74-4583-E711-E9956C920A6C}"/>
          </ac:spMkLst>
        </pc:spChg>
        <pc:spChg chg="del">
          <ac:chgData name="Fujii, Shin-ya (Shin-ya.Fujii@yokogawa.com)" userId="c2e2e7c9-fc29-4f6c-8745-6d2532c2e5b9" providerId="ADAL" clId="{51F34BB4-377F-45B0-B963-25D4591B9F5C}" dt="2023-09-25T00:12:20.698" v="65" actId="478"/>
          <ac:spMkLst>
            <pc:docMk/>
            <pc:sldMk cId="594853394" sldId="2147470272"/>
            <ac:spMk id="4" creationId="{80BB6F80-5BBC-198D-6F9D-F20C9DC82713}"/>
          </ac:spMkLst>
        </pc:spChg>
        <pc:spChg chg="add mod">
          <ac:chgData name="Fujii, Shin-ya (Shin-ya.Fujii@yokogawa.com)" userId="c2e2e7c9-fc29-4f6c-8745-6d2532c2e5b9" providerId="ADAL" clId="{51F34BB4-377F-45B0-B963-25D4591B9F5C}" dt="2023-09-25T00:12:31.311" v="67"/>
          <ac:spMkLst>
            <pc:docMk/>
            <pc:sldMk cId="594853394" sldId="2147470272"/>
            <ac:spMk id="7" creationId="{AF2C7027-EBBD-B266-2EF4-91C6F1BC29D7}"/>
          </ac:spMkLst>
        </pc:spChg>
        <pc:spChg chg="add mod">
          <ac:chgData name="Fujii, Shin-ya (Shin-ya.Fujii@yokogawa.com)" userId="c2e2e7c9-fc29-4f6c-8745-6d2532c2e5b9" providerId="ADAL" clId="{51F34BB4-377F-45B0-B963-25D4591B9F5C}" dt="2023-09-25T00:12:31.311" v="67"/>
          <ac:spMkLst>
            <pc:docMk/>
            <pc:sldMk cId="594853394" sldId="2147470272"/>
            <ac:spMk id="8" creationId="{3AA79763-6A2B-50EE-6841-F56E0CE28053}"/>
          </ac:spMkLst>
        </pc:spChg>
        <pc:spChg chg="add mod">
          <ac:chgData name="Fujii, Shin-ya (Shin-ya.Fujii@yokogawa.com)" userId="c2e2e7c9-fc29-4f6c-8745-6d2532c2e5b9" providerId="ADAL" clId="{51F34BB4-377F-45B0-B963-25D4591B9F5C}" dt="2023-09-25T00:12:31.311" v="67"/>
          <ac:spMkLst>
            <pc:docMk/>
            <pc:sldMk cId="594853394" sldId="2147470272"/>
            <ac:spMk id="9" creationId="{D76D41BA-914B-240B-19AD-922D9B79267D}"/>
          </ac:spMkLst>
        </pc:spChg>
        <pc:spChg chg="add mod">
          <ac:chgData name="Fujii, Shin-ya (Shin-ya.Fujii@yokogawa.com)" userId="c2e2e7c9-fc29-4f6c-8745-6d2532c2e5b9" providerId="ADAL" clId="{51F34BB4-377F-45B0-B963-25D4591B9F5C}" dt="2023-09-25T00:12:31.311" v="67"/>
          <ac:spMkLst>
            <pc:docMk/>
            <pc:sldMk cId="594853394" sldId="2147470272"/>
            <ac:spMk id="10" creationId="{79B3D085-F2A8-F70D-E16D-C4859D4BE8B3}"/>
          </ac:spMkLst>
        </pc:spChg>
        <pc:spChg chg="add mod">
          <ac:chgData name="Fujii, Shin-ya (Shin-ya.Fujii@yokogawa.com)" userId="c2e2e7c9-fc29-4f6c-8745-6d2532c2e5b9" providerId="ADAL" clId="{51F34BB4-377F-45B0-B963-25D4591B9F5C}" dt="2023-09-25T00:12:31.311" v="67"/>
          <ac:spMkLst>
            <pc:docMk/>
            <pc:sldMk cId="594853394" sldId="2147470272"/>
            <ac:spMk id="11" creationId="{3E12F23A-D0BC-AAB8-CA6D-01039BC9ABFF}"/>
          </ac:spMkLst>
        </pc:spChg>
        <pc:spChg chg="mod">
          <ac:chgData name="Fujii, Shin-ya (Shin-ya.Fujii@yokogawa.com)" userId="c2e2e7c9-fc29-4f6c-8745-6d2532c2e5b9" providerId="ADAL" clId="{51F34BB4-377F-45B0-B963-25D4591B9F5C}" dt="2023-09-25T00:12:31.311" v="67"/>
          <ac:spMkLst>
            <pc:docMk/>
            <pc:sldMk cId="594853394" sldId="2147470272"/>
            <ac:spMk id="20" creationId="{63DE861B-4D33-89B4-CB75-3F07E3991258}"/>
          </ac:spMkLst>
        </pc:spChg>
        <pc:spChg chg="mod">
          <ac:chgData name="Fujii, Shin-ya (Shin-ya.Fujii@yokogawa.com)" userId="c2e2e7c9-fc29-4f6c-8745-6d2532c2e5b9" providerId="ADAL" clId="{51F34BB4-377F-45B0-B963-25D4591B9F5C}" dt="2023-09-25T00:12:31.311" v="67"/>
          <ac:spMkLst>
            <pc:docMk/>
            <pc:sldMk cId="594853394" sldId="2147470272"/>
            <ac:spMk id="21" creationId="{63DE05F6-22FE-D744-B7F7-CD3F2C0879BD}"/>
          </ac:spMkLst>
        </pc:spChg>
        <pc:spChg chg="mod">
          <ac:chgData name="Fujii, Shin-ya (Shin-ya.Fujii@yokogawa.com)" userId="c2e2e7c9-fc29-4f6c-8745-6d2532c2e5b9" providerId="ADAL" clId="{51F34BB4-377F-45B0-B963-25D4591B9F5C}" dt="2023-09-25T00:12:31.311" v="67"/>
          <ac:spMkLst>
            <pc:docMk/>
            <pc:sldMk cId="594853394" sldId="2147470272"/>
            <ac:spMk id="22" creationId="{408FF925-7F3F-E784-1CEB-0D52B6989A35}"/>
          </ac:spMkLst>
        </pc:spChg>
        <pc:spChg chg="mod">
          <ac:chgData name="Fujii, Shin-ya (Shin-ya.Fujii@yokogawa.com)" userId="c2e2e7c9-fc29-4f6c-8745-6d2532c2e5b9" providerId="ADAL" clId="{51F34BB4-377F-45B0-B963-25D4591B9F5C}" dt="2023-09-25T00:12:31.311" v="67"/>
          <ac:spMkLst>
            <pc:docMk/>
            <pc:sldMk cId="594853394" sldId="2147470272"/>
            <ac:spMk id="23" creationId="{F72AF535-1F93-F921-5540-FF9A6B4C711E}"/>
          </ac:spMkLst>
        </pc:spChg>
        <pc:spChg chg="add mod">
          <ac:chgData name="Fujii, Shin-ya (Shin-ya.Fujii@yokogawa.com)" userId="c2e2e7c9-fc29-4f6c-8745-6d2532c2e5b9" providerId="ADAL" clId="{51F34BB4-377F-45B0-B963-25D4591B9F5C}" dt="2023-09-25T00:12:31.311" v="67"/>
          <ac:spMkLst>
            <pc:docMk/>
            <pc:sldMk cId="594853394" sldId="2147470272"/>
            <ac:spMk id="24" creationId="{2E657682-5C04-376E-D0EF-D5AD317B80F5}"/>
          </ac:spMkLst>
        </pc:spChg>
        <pc:spChg chg="add mod">
          <ac:chgData name="Fujii, Shin-ya (Shin-ya.Fujii@yokogawa.com)" userId="c2e2e7c9-fc29-4f6c-8745-6d2532c2e5b9" providerId="ADAL" clId="{51F34BB4-377F-45B0-B963-25D4591B9F5C}" dt="2023-09-25T00:12:31.311" v="67"/>
          <ac:spMkLst>
            <pc:docMk/>
            <pc:sldMk cId="594853394" sldId="2147470272"/>
            <ac:spMk id="25" creationId="{302CB931-B06E-3A87-D8C3-879A54967A1B}"/>
          </ac:spMkLst>
        </pc:spChg>
        <pc:spChg chg="add mod">
          <ac:chgData name="Fujii, Shin-ya (Shin-ya.Fujii@yokogawa.com)" userId="c2e2e7c9-fc29-4f6c-8745-6d2532c2e5b9" providerId="ADAL" clId="{51F34BB4-377F-45B0-B963-25D4591B9F5C}" dt="2023-09-25T00:12:31.311" v="67"/>
          <ac:spMkLst>
            <pc:docMk/>
            <pc:sldMk cId="594853394" sldId="2147470272"/>
            <ac:spMk id="26" creationId="{C594040E-EB55-9C7F-539C-E04EC222AC0B}"/>
          </ac:spMkLst>
        </pc:spChg>
        <pc:spChg chg="add mod">
          <ac:chgData name="Fujii, Shin-ya (Shin-ya.Fujii@yokogawa.com)" userId="c2e2e7c9-fc29-4f6c-8745-6d2532c2e5b9" providerId="ADAL" clId="{51F34BB4-377F-45B0-B963-25D4591B9F5C}" dt="2023-09-25T00:12:31.311" v="67"/>
          <ac:spMkLst>
            <pc:docMk/>
            <pc:sldMk cId="594853394" sldId="2147470272"/>
            <ac:spMk id="27" creationId="{6AEA247E-0950-BB46-68C0-78B01D58BC6C}"/>
          </ac:spMkLst>
        </pc:spChg>
        <pc:spChg chg="add mod">
          <ac:chgData name="Fujii, Shin-ya (Shin-ya.Fujii@yokogawa.com)" userId="c2e2e7c9-fc29-4f6c-8745-6d2532c2e5b9" providerId="ADAL" clId="{51F34BB4-377F-45B0-B963-25D4591B9F5C}" dt="2023-09-25T00:12:31.311" v="67"/>
          <ac:spMkLst>
            <pc:docMk/>
            <pc:sldMk cId="594853394" sldId="2147470272"/>
            <ac:spMk id="28" creationId="{B47618C1-F7A2-504F-9217-65DCA6BFAA5F}"/>
          </ac:spMkLst>
        </pc:spChg>
        <pc:spChg chg="add mod">
          <ac:chgData name="Fujii, Shin-ya (Shin-ya.Fujii@yokogawa.com)" userId="c2e2e7c9-fc29-4f6c-8745-6d2532c2e5b9" providerId="ADAL" clId="{51F34BB4-377F-45B0-B963-25D4591B9F5C}" dt="2023-09-25T00:12:31.311" v="67"/>
          <ac:spMkLst>
            <pc:docMk/>
            <pc:sldMk cId="594853394" sldId="2147470272"/>
            <ac:spMk id="32" creationId="{836836C7-66E7-0A17-9934-4B02DEE52E57}"/>
          </ac:spMkLst>
        </pc:spChg>
        <pc:spChg chg="add mod">
          <ac:chgData name="Fujii, Shin-ya (Shin-ya.Fujii@yokogawa.com)" userId="c2e2e7c9-fc29-4f6c-8745-6d2532c2e5b9" providerId="ADAL" clId="{51F34BB4-377F-45B0-B963-25D4591B9F5C}" dt="2023-09-25T00:12:31.311" v="67"/>
          <ac:spMkLst>
            <pc:docMk/>
            <pc:sldMk cId="594853394" sldId="2147470272"/>
            <ac:spMk id="41" creationId="{E83B6098-61A0-F947-A751-080BE40CEE93}"/>
          </ac:spMkLst>
        </pc:spChg>
        <pc:spChg chg="add mod">
          <ac:chgData name="Fujii, Shin-ya (Shin-ya.Fujii@yokogawa.com)" userId="c2e2e7c9-fc29-4f6c-8745-6d2532c2e5b9" providerId="ADAL" clId="{51F34BB4-377F-45B0-B963-25D4591B9F5C}" dt="2023-09-25T00:12:31.311" v="67"/>
          <ac:spMkLst>
            <pc:docMk/>
            <pc:sldMk cId="594853394" sldId="2147470272"/>
            <ac:spMk id="42" creationId="{BA78899E-1AB0-6503-3909-354C70511222}"/>
          </ac:spMkLst>
        </pc:spChg>
        <pc:spChg chg="add mod">
          <ac:chgData name="Fujii, Shin-ya (Shin-ya.Fujii@yokogawa.com)" userId="c2e2e7c9-fc29-4f6c-8745-6d2532c2e5b9" providerId="ADAL" clId="{51F34BB4-377F-45B0-B963-25D4591B9F5C}" dt="2023-09-25T00:12:31.311" v="67"/>
          <ac:spMkLst>
            <pc:docMk/>
            <pc:sldMk cId="594853394" sldId="2147470272"/>
            <ac:spMk id="43" creationId="{C9B0B2AA-41B2-4CE0-A432-BA2B6F0585BA}"/>
          </ac:spMkLst>
        </pc:spChg>
        <pc:spChg chg="add mod">
          <ac:chgData name="Fujii, Shin-ya (Shin-ya.Fujii@yokogawa.com)" userId="c2e2e7c9-fc29-4f6c-8745-6d2532c2e5b9" providerId="ADAL" clId="{51F34BB4-377F-45B0-B963-25D4591B9F5C}" dt="2023-09-25T00:12:31.311" v="67"/>
          <ac:spMkLst>
            <pc:docMk/>
            <pc:sldMk cId="594853394" sldId="2147470272"/>
            <ac:spMk id="50" creationId="{9D8C3155-A5DC-58D4-FA1C-00DF89B80395}"/>
          </ac:spMkLst>
        </pc:spChg>
        <pc:spChg chg="add mod">
          <ac:chgData name="Fujii, Shin-ya (Shin-ya.Fujii@yokogawa.com)" userId="c2e2e7c9-fc29-4f6c-8745-6d2532c2e5b9" providerId="ADAL" clId="{51F34BB4-377F-45B0-B963-25D4591B9F5C}" dt="2023-09-25T00:12:31.311" v="67"/>
          <ac:spMkLst>
            <pc:docMk/>
            <pc:sldMk cId="594853394" sldId="2147470272"/>
            <ac:spMk id="51" creationId="{2255B9DA-886D-7A56-7A73-3C05759C0AF9}"/>
          </ac:spMkLst>
        </pc:spChg>
        <pc:spChg chg="add mod">
          <ac:chgData name="Fujii, Shin-ya (Shin-ya.Fujii@yokogawa.com)" userId="c2e2e7c9-fc29-4f6c-8745-6d2532c2e5b9" providerId="ADAL" clId="{51F34BB4-377F-45B0-B963-25D4591B9F5C}" dt="2023-09-25T00:12:31.311" v="67"/>
          <ac:spMkLst>
            <pc:docMk/>
            <pc:sldMk cId="594853394" sldId="2147470272"/>
            <ac:spMk id="52" creationId="{73C27516-9399-CFCE-FEAB-4B3BEA2194A0}"/>
          </ac:spMkLst>
        </pc:spChg>
        <pc:spChg chg="add mod">
          <ac:chgData name="Fujii, Shin-ya (Shin-ya.Fujii@yokogawa.com)" userId="c2e2e7c9-fc29-4f6c-8745-6d2532c2e5b9" providerId="ADAL" clId="{51F34BB4-377F-45B0-B963-25D4591B9F5C}" dt="2023-09-25T00:12:31.311" v="67"/>
          <ac:spMkLst>
            <pc:docMk/>
            <pc:sldMk cId="594853394" sldId="2147470272"/>
            <ac:spMk id="53" creationId="{59FEBE6D-AA43-3B79-EA9A-0412FB63C1B6}"/>
          </ac:spMkLst>
        </pc:spChg>
        <pc:spChg chg="add mod">
          <ac:chgData name="Fujii, Shin-ya (Shin-ya.Fujii@yokogawa.com)" userId="c2e2e7c9-fc29-4f6c-8745-6d2532c2e5b9" providerId="ADAL" clId="{51F34BB4-377F-45B0-B963-25D4591B9F5C}" dt="2023-09-25T00:12:31.311" v="67"/>
          <ac:spMkLst>
            <pc:docMk/>
            <pc:sldMk cId="594853394" sldId="2147470272"/>
            <ac:spMk id="54" creationId="{FE94C7E9-C1F1-8CC7-4F38-5CB8E97FC1E2}"/>
          </ac:spMkLst>
        </pc:spChg>
        <pc:spChg chg="add mod">
          <ac:chgData name="Fujii, Shin-ya (Shin-ya.Fujii@yokogawa.com)" userId="c2e2e7c9-fc29-4f6c-8745-6d2532c2e5b9" providerId="ADAL" clId="{51F34BB4-377F-45B0-B963-25D4591B9F5C}" dt="2023-09-25T00:12:31.311" v="67"/>
          <ac:spMkLst>
            <pc:docMk/>
            <pc:sldMk cId="594853394" sldId="2147470272"/>
            <ac:spMk id="55" creationId="{407D2B92-AC47-73EC-0CF2-6515101DD5ED}"/>
          </ac:spMkLst>
        </pc:spChg>
        <pc:spChg chg="add mod">
          <ac:chgData name="Fujii, Shin-ya (Shin-ya.Fujii@yokogawa.com)" userId="c2e2e7c9-fc29-4f6c-8745-6d2532c2e5b9" providerId="ADAL" clId="{51F34BB4-377F-45B0-B963-25D4591B9F5C}" dt="2023-09-25T00:12:31.311" v="67"/>
          <ac:spMkLst>
            <pc:docMk/>
            <pc:sldMk cId="594853394" sldId="2147470272"/>
            <ac:spMk id="56" creationId="{2CB8E649-3D50-3C52-0DD0-DD3C75E42454}"/>
          </ac:spMkLst>
        </pc:spChg>
        <pc:spChg chg="add mod">
          <ac:chgData name="Fujii, Shin-ya (Shin-ya.Fujii@yokogawa.com)" userId="c2e2e7c9-fc29-4f6c-8745-6d2532c2e5b9" providerId="ADAL" clId="{51F34BB4-377F-45B0-B963-25D4591B9F5C}" dt="2023-09-25T00:12:31.311" v="67"/>
          <ac:spMkLst>
            <pc:docMk/>
            <pc:sldMk cId="594853394" sldId="2147470272"/>
            <ac:spMk id="58" creationId="{4E5A202B-DE1C-3BE1-6BB4-50BB47605AA9}"/>
          </ac:spMkLst>
        </pc:spChg>
        <pc:spChg chg="add mod">
          <ac:chgData name="Fujii, Shin-ya (Shin-ya.Fujii@yokogawa.com)" userId="c2e2e7c9-fc29-4f6c-8745-6d2532c2e5b9" providerId="ADAL" clId="{51F34BB4-377F-45B0-B963-25D4591B9F5C}" dt="2023-09-25T00:12:31.311" v="67"/>
          <ac:spMkLst>
            <pc:docMk/>
            <pc:sldMk cId="594853394" sldId="2147470272"/>
            <ac:spMk id="59" creationId="{ED4D98A7-EE72-A82A-B08D-9AB2DEE6F3FD}"/>
          </ac:spMkLst>
        </pc:spChg>
        <pc:spChg chg="add mod">
          <ac:chgData name="Fujii, Shin-ya (Shin-ya.Fujii@yokogawa.com)" userId="c2e2e7c9-fc29-4f6c-8745-6d2532c2e5b9" providerId="ADAL" clId="{51F34BB4-377F-45B0-B963-25D4591B9F5C}" dt="2023-09-25T00:12:31.311" v="67"/>
          <ac:spMkLst>
            <pc:docMk/>
            <pc:sldMk cId="594853394" sldId="2147470272"/>
            <ac:spMk id="60" creationId="{351DC474-9AEC-A7DF-9646-1AB51411C2E2}"/>
          </ac:spMkLst>
        </pc:spChg>
        <pc:spChg chg="add mod">
          <ac:chgData name="Fujii, Shin-ya (Shin-ya.Fujii@yokogawa.com)" userId="c2e2e7c9-fc29-4f6c-8745-6d2532c2e5b9" providerId="ADAL" clId="{51F34BB4-377F-45B0-B963-25D4591B9F5C}" dt="2023-09-25T00:12:31.311" v="67"/>
          <ac:spMkLst>
            <pc:docMk/>
            <pc:sldMk cId="594853394" sldId="2147470272"/>
            <ac:spMk id="61" creationId="{5A9CF40C-2408-0BBE-7F8F-05D6776F9D55}"/>
          </ac:spMkLst>
        </pc:spChg>
        <pc:spChg chg="add mod">
          <ac:chgData name="Fujii, Shin-ya (Shin-ya.Fujii@yokogawa.com)" userId="c2e2e7c9-fc29-4f6c-8745-6d2532c2e5b9" providerId="ADAL" clId="{51F34BB4-377F-45B0-B963-25D4591B9F5C}" dt="2023-09-25T00:12:31.311" v="67"/>
          <ac:spMkLst>
            <pc:docMk/>
            <pc:sldMk cId="594853394" sldId="2147470272"/>
            <ac:spMk id="62" creationId="{0EC2FF2C-AE9B-BF7D-FC26-EBCCCC0C3CAA}"/>
          </ac:spMkLst>
        </pc:spChg>
        <pc:spChg chg="add mod">
          <ac:chgData name="Fujii, Shin-ya (Shin-ya.Fujii@yokogawa.com)" userId="c2e2e7c9-fc29-4f6c-8745-6d2532c2e5b9" providerId="ADAL" clId="{51F34BB4-377F-45B0-B963-25D4591B9F5C}" dt="2023-09-25T00:12:31.311" v="67"/>
          <ac:spMkLst>
            <pc:docMk/>
            <pc:sldMk cId="594853394" sldId="2147470272"/>
            <ac:spMk id="69" creationId="{F4B7C238-53B1-3DD8-BC4D-F9215147CC5C}"/>
          </ac:spMkLst>
        </pc:spChg>
        <pc:spChg chg="add mod">
          <ac:chgData name="Fujii, Shin-ya (Shin-ya.Fujii@yokogawa.com)" userId="c2e2e7c9-fc29-4f6c-8745-6d2532c2e5b9" providerId="ADAL" clId="{51F34BB4-377F-45B0-B963-25D4591B9F5C}" dt="2023-09-25T00:12:31.311" v="67"/>
          <ac:spMkLst>
            <pc:docMk/>
            <pc:sldMk cId="594853394" sldId="2147470272"/>
            <ac:spMk id="71" creationId="{45BA9AC5-4017-2A5B-2CC8-C443C3E81F5B}"/>
          </ac:spMkLst>
        </pc:spChg>
        <pc:spChg chg="add mod">
          <ac:chgData name="Fujii, Shin-ya (Shin-ya.Fujii@yokogawa.com)" userId="c2e2e7c9-fc29-4f6c-8745-6d2532c2e5b9" providerId="ADAL" clId="{51F34BB4-377F-45B0-B963-25D4591B9F5C}" dt="2023-09-25T00:12:31.311" v="67"/>
          <ac:spMkLst>
            <pc:docMk/>
            <pc:sldMk cId="594853394" sldId="2147470272"/>
            <ac:spMk id="72" creationId="{DA602578-32B1-361E-A49E-72C77ABD9038}"/>
          </ac:spMkLst>
        </pc:spChg>
        <pc:spChg chg="add mod">
          <ac:chgData name="Fujii, Shin-ya (Shin-ya.Fujii@yokogawa.com)" userId="c2e2e7c9-fc29-4f6c-8745-6d2532c2e5b9" providerId="ADAL" clId="{51F34BB4-377F-45B0-B963-25D4591B9F5C}" dt="2023-09-25T00:12:31.311" v="67"/>
          <ac:spMkLst>
            <pc:docMk/>
            <pc:sldMk cId="594853394" sldId="2147470272"/>
            <ac:spMk id="73" creationId="{2131271D-BBCC-B02F-9AE6-5AF212CDEB47}"/>
          </ac:spMkLst>
        </pc:spChg>
        <pc:spChg chg="add mod">
          <ac:chgData name="Fujii, Shin-ya (Shin-ya.Fujii@yokogawa.com)" userId="c2e2e7c9-fc29-4f6c-8745-6d2532c2e5b9" providerId="ADAL" clId="{51F34BB4-377F-45B0-B963-25D4591B9F5C}" dt="2023-09-25T00:12:31.311" v="67"/>
          <ac:spMkLst>
            <pc:docMk/>
            <pc:sldMk cId="594853394" sldId="2147470272"/>
            <ac:spMk id="74" creationId="{28032FEF-007A-CF5C-F8BC-8A44C52463DE}"/>
          </ac:spMkLst>
        </pc:spChg>
        <pc:spChg chg="add mod">
          <ac:chgData name="Fujii, Shin-ya (Shin-ya.Fujii@yokogawa.com)" userId="c2e2e7c9-fc29-4f6c-8745-6d2532c2e5b9" providerId="ADAL" clId="{51F34BB4-377F-45B0-B963-25D4591B9F5C}" dt="2023-09-25T00:12:31.311" v="67"/>
          <ac:spMkLst>
            <pc:docMk/>
            <pc:sldMk cId="594853394" sldId="2147470272"/>
            <ac:spMk id="75" creationId="{BB3C5D04-7B21-FA69-D739-BE282CC73DE6}"/>
          </ac:spMkLst>
        </pc:spChg>
        <pc:spChg chg="add mod">
          <ac:chgData name="Fujii, Shin-ya (Shin-ya.Fujii@yokogawa.com)" userId="c2e2e7c9-fc29-4f6c-8745-6d2532c2e5b9" providerId="ADAL" clId="{51F34BB4-377F-45B0-B963-25D4591B9F5C}" dt="2023-09-25T00:12:31.311" v="67"/>
          <ac:spMkLst>
            <pc:docMk/>
            <pc:sldMk cId="594853394" sldId="2147470272"/>
            <ac:spMk id="77" creationId="{CE1B9A24-9E80-8CCD-FDF5-4CC3492C7A24}"/>
          </ac:spMkLst>
        </pc:spChg>
        <pc:spChg chg="add mod">
          <ac:chgData name="Fujii, Shin-ya (Shin-ya.Fujii@yokogawa.com)" userId="c2e2e7c9-fc29-4f6c-8745-6d2532c2e5b9" providerId="ADAL" clId="{51F34BB4-377F-45B0-B963-25D4591B9F5C}" dt="2023-09-25T00:12:31.311" v="67"/>
          <ac:spMkLst>
            <pc:docMk/>
            <pc:sldMk cId="594853394" sldId="2147470272"/>
            <ac:spMk id="80" creationId="{813E9D7E-E790-0805-A392-D6E21ABD23D1}"/>
          </ac:spMkLst>
        </pc:spChg>
        <pc:spChg chg="add mod">
          <ac:chgData name="Fujii, Shin-ya (Shin-ya.Fujii@yokogawa.com)" userId="c2e2e7c9-fc29-4f6c-8745-6d2532c2e5b9" providerId="ADAL" clId="{51F34BB4-377F-45B0-B963-25D4591B9F5C}" dt="2023-09-25T00:12:31.311" v="67"/>
          <ac:spMkLst>
            <pc:docMk/>
            <pc:sldMk cId="594853394" sldId="2147470272"/>
            <ac:spMk id="82" creationId="{B3BFE9D3-0DEA-617B-538B-73092DEF4DD2}"/>
          </ac:spMkLst>
        </pc:spChg>
        <pc:spChg chg="add mod">
          <ac:chgData name="Fujii, Shin-ya (Shin-ya.Fujii@yokogawa.com)" userId="c2e2e7c9-fc29-4f6c-8745-6d2532c2e5b9" providerId="ADAL" clId="{51F34BB4-377F-45B0-B963-25D4591B9F5C}" dt="2023-09-25T00:12:31.311" v="67"/>
          <ac:spMkLst>
            <pc:docMk/>
            <pc:sldMk cId="594853394" sldId="2147470272"/>
            <ac:spMk id="86" creationId="{555CC11C-CE52-520B-9A72-5B8B7D40EAEC}"/>
          </ac:spMkLst>
        </pc:spChg>
        <pc:spChg chg="add mod">
          <ac:chgData name="Fujii, Shin-ya (Shin-ya.Fujii@yokogawa.com)" userId="c2e2e7c9-fc29-4f6c-8745-6d2532c2e5b9" providerId="ADAL" clId="{51F34BB4-377F-45B0-B963-25D4591B9F5C}" dt="2023-09-25T00:12:31.311" v="67"/>
          <ac:spMkLst>
            <pc:docMk/>
            <pc:sldMk cId="594853394" sldId="2147470272"/>
            <ac:spMk id="88" creationId="{0D1E092B-E4FC-4C94-D553-7A826EFB2C0B}"/>
          </ac:spMkLst>
        </pc:spChg>
        <pc:spChg chg="add mod">
          <ac:chgData name="Fujii, Shin-ya (Shin-ya.Fujii@yokogawa.com)" userId="c2e2e7c9-fc29-4f6c-8745-6d2532c2e5b9" providerId="ADAL" clId="{51F34BB4-377F-45B0-B963-25D4591B9F5C}" dt="2023-09-25T00:12:31.311" v="67"/>
          <ac:spMkLst>
            <pc:docMk/>
            <pc:sldMk cId="594853394" sldId="2147470272"/>
            <ac:spMk id="89" creationId="{11FB3C37-0523-B231-2B1D-37ECB03FA25E}"/>
          </ac:spMkLst>
        </pc:spChg>
        <pc:spChg chg="add mod">
          <ac:chgData name="Fujii, Shin-ya (Shin-ya.Fujii@yokogawa.com)" userId="c2e2e7c9-fc29-4f6c-8745-6d2532c2e5b9" providerId="ADAL" clId="{51F34BB4-377F-45B0-B963-25D4591B9F5C}" dt="2023-09-25T00:12:31.311" v="67"/>
          <ac:spMkLst>
            <pc:docMk/>
            <pc:sldMk cId="594853394" sldId="2147470272"/>
            <ac:spMk id="91" creationId="{75AE5C14-5370-8FD1-CB33-E5A7A735C491}"/>
          </ac:spMkLst>
        </pc:spChg>
        <pc:spChg chg="add mod">
          <ac:chgData name="Fujii, Shin-ya (Shin-ya.Fujii@yokogawa.com)" userId="c2e2e7c9-fc29-4f6c-8745-6d2532c2e5b9" providerId="ADAL" clId="{51F34BB4-377F-45B0-B963-25D4591B9F5C}" dt="2023-09-25T00:12:31.311" v="67"/>
          <ac:spMkLst>
            <pc:docMk/>
            <pc:sldMk cId="594853394" sldId="2147470272"/>
            <ac:spMk id="92" creationId="{A0050C3A-A310-3DA4-CC80-EBE979F881E6}"/>
          </ac:spMkLst>
        </pc:spChg>
        <pc:spChg chg="add mod">
          <ac:chgData name="Fujii, Shin-ya (Shin-ya.Fujii@yokogawa.com)" userId="c2e2e7c9-fc29-4f6c-8745-6d2532c2e5b9" providerId="ADAL" clId="{51F34BB4-377F-45B0-B963-25D4591B9F5C}" dt="2023-09-25T00:12:31.311" v="67"/>
          <ac:spMkLst>
            <pc:docMk/>
            <pc:sldMk cId="594853394" sldId="2147470272"/>
            <ac:spMk id="94" creationId="{7E9239CD-E6EA-D9F2-6BF3-F4F91845D90B}"/>
          </ac:spMkLst>
        </pc:spChg>
        <pc:spChg chg="add mod">
          <ac:chgData name="Fujii, Shin-ya (Shin-ya.Fujii@yokogawa.com)" userId="c2e2e7c9-fc29-4f6c-8745-6d2532c2e5b9" providerId="ADAL" clId="{51F34BB4-377F-45B0-B963-25D4591B9F5C}" dt="2023-09-25T00:12:31.311" v="67"/>
          <ac:spMkLst>
            <pc:docMk/>
            <pc:sldMk cId="594853394" sldId="2147470272"/>
            <ac:spMk id="95" creationId="{BAFB2F88-AD45-3362-9F58-FD1597359721}"/>
          </ac:spMkLst>
        </pc:spChg>
        <pc:grpChg chg="add mod">
          <ac:chgData name="Fujii, Shin-ya (Shin-ya.Fujii@yokogawa.com)" userId="c2e2e7c9-fc29-4f6c-8745-6d2532c2e5b9" providerId="ADAL" clId="{51F34BB4-377F-45B0-B963-25D4591B9F5C}" dt="2023-09-25T00:12:31.311" v="67"/>
          <ac:grpSpMkLst>
            <pc:docMk/>
            <pc:sldMk cId="594853394" sldId="2147470272"/>
            <ac:grpSpMk id="17" creationId="{E0930E5A-7FB4-81E8-0652-903623F6597C}"/>
          </ac:grpSpMkLst>
        </pc:grpChg>
        <pc:grpChg chg="add mod">
          <ac:chgData name="Fujii, Shin-ya (Shin-ya.Fujii@yokogawa.com)" userId="c2e2e7c9-fc29-4f6c-8745-6d2532c2e5b9" providerId="ADAL" clId="{51F34BB4-377F-45B0-B963-25D4591B9F5C}" dt="2023-09-25T00:12:31.311" v="67"/>
          <ac:grpSpMkLst>
            <pc:docMk/>
            <pc:sldMk cId="594853394" sldId="2147470272"/>
            <ac:grpSpMk id="63" creationId="{581B2D2E-CFBE-23F1-1891-8E9109123652}"/>
          </ac:grpSpMkLst>
        </pc:grpChg>
        <pc:picChg chg="add mod">
          <ac:chgData name="Fujii, Shin-ya (Shin-ya.Fujii@yokogawa.com)" userId="c2e2e7c9-fc29-4f6c-8745-6d2532c2e5b9" providerId="ADAL" clId="{51F34BB4-377F-45B0-B963-25D4591B9F5C}" dt="2023-09-25T00:12:31.311" v="67"/>
          <ac:picMkLst>
            <pc:docMk/>
            <pc:sldMk cId="594853394" sldId="2147470272"/>
            <ac:picMk id="5" creationId="{865F8AA8-4657-04A7-0B2D-840FABA22A1D}"/>
          </ac:picMkLst>
        </pc:picChg>
        <pc:picChg chg="add mod">
          <ac:chgData name="Fujii, Shin-ya (Shin-ya.Fujii@yokogawa.com)" userId="c2e2e7c9-fc29-4f6c-8745-6d2532c2e5b9" providerId="ADAL" clId="{51F34BB4-377F-45B0-B963-25D4591B9F5C}" dt="2023-09-25T00:12:31.311" v="67"/>
          <ac:picMkLst>
            <pc:docMk/>
            <pc:sldMk cId="594853394" sldId="2147470272"/>
            <ac:picMk id="6" creationId="{1D11BA2F-207B-3E34-2B10-57C9FA5D3394}"/>
          </ac:picMkLst>
        </pc:picChg>
        <pc:picChg chg="add mod">
          <ac:chgData name="Fujii, Shin-ya (Shin-ya.Fujii@yokogawa.com)" userId="c2e2e7c9-fc29-4f6c-8745-6d2532c2e5b9" providerId="ADAL" clId="{51F34BB4-377F-45B0-B963-25D4591B9F5C}" dt="2023-09-25T00:12:31.311" v="67"/>
          <ac:picMkLst>
            <pc:docMk/>
            <pc:sldMk cId="594853394" sldId="2147470272"/>
            <ac:picMk id="12" creationId="{1D77FC3B-6D3C-CEF2-FA46-49B795C4C6E9}"/>
          </ac:picMkLst>
        </pc:picChg>
        <pc:picChg chg="add mod">
          <ac:chgData name="Fujii, Shin-ya (Shin-ya.Fujii@yokogawa.com)" userId="c2e2e7c9-fc29-4f6c-8745-6d2532c2e5b9" providerId="ADAL" clId="{51F34BB4-377F-45B0-B963-25D4591B9F5C}" dt="2023-09-25T00:12:31.311" v="67"/>
          <ac:picMkLst>
            <pc:docMk/>
            <pc:sldMk cId="594853394" sldId="2147470272"/>
            <ac:picMk id="13" creationId="{963B879B-EB9A-3484-CB60-F823C87323B8}"/>
          </ac:picMkLst>
        </pc:picChg>
        <pc:picChg chg="add mod">
          <ac:chgData name="Fujii, Shin-ya (Shin-ya.Fujii@yokogawa.com)" userId="c2e2e7c9-fc29-4f6c-8745-6d2532c2e5b9" providerId="ADAL" clId="{51F34BB4-377F-45B0-B963-25D4591B9F5C}" dt="2023-09-25T00:12:31.311" v="67"/>
          <ac:picMkLst>
            <pc:docMk/>
            <pc:sldMk cId="594853394" sldId="2147470272"/>
            <ac:picMk id="14" creationId="{441D48DB-7065-1FF4-FEF9-E93C5521403D}"/>
          </ac:picMkLst>
        </pc:picChg>
        <pc:picChg chg="add mod">
          <ac:chgData name="Fujii, Shin-ya (Shin-ya.Fujii@yokogawa.com)" userId="c2e2e7c9-fc29-4f6c-8745-6d2532c2e5b9" providerId="ADAL" clId="{51F34BB4-377F-45B0-B963-25D4591B9F5C}" dt="2023-09-25T00:12:31.311" v="67"/>
          <ac:picMkLst>
            <pc:docMk/>
            <pc:sldMk cId="594853394" sldId="2147470272"/>
            <ac:picMk id="15" creationId="{5F1C5998-7201-BB9F-CA73-5FC0C6284B94}"/>
          </ac:picMkLst>
        </pc:picChg>
        <pc:picChg chg="add mod">
          <ac:chgData name="Fujii, Shin-ya (Shin-ya.Fujii@yokogawa.com)" userId="c2e2e7c9-fc29-4f6c-8745-6d2532c2e5b9" providerId="ADAL" clId="{51F34BB4-377F-45B0-B963-25D4591B9F5C}" dt="2023-09-25T00:12:31.311" v="67"/>
          <ac:picMkLst>
            <pc:docMk/>
            <pc:sldMk cId="594853394" sldId="2147470272"/>
            <ac:picMk id="16" creationId="{6A04AB8B-17D1-15FA-B2DF-7139AFECA81B}"/>
          </ac:picMkLst>
        </pc:picChg>
        <pc:picChg chg="add mod">
          <ac:chgData name="Fujii, Shin-ya (Shin-ya.Fujii@yokogawa.com)" userId="c2e2e7c9-fc29-4f6c-8745-6d2532c2e5b9" providerId="ADAL" clId="{51F34BB4-377F-45B0-B963-25D4591B9F5C}" dt="2023-09-25T00:12:31.311" v="67"/>
          <ac:picMkLst>
            <pc:docMk/>
            <pc:sldMk cId="594853394" sldId="2147470272"/>
            <ac:picMk id="29" creationId="{4A1A1BAA-D009-D713-D3D8-452855BF6F15}"/>
          </ac:picMkLst>
        </pc:picChg>
        <pc:picChg chg="add mod">
          <ac:chgData name="Fujii, Shin-ya (Shin-ya.Fujii@yokogawa.com)" userId="c2e2e7c9-fc29-4f6c-8745-6d2532c2e5b9" providerId="ADAL" clId="{51F34BB4-377F-45B0-B963-25D4591B9F5C}" dt="2023-09-25T00:12:31.311" v="67"/>
          <ac:picMkLst>
            <pc:docMk/>
            <pc:sldMk cId="594853394" sldId="2147470272"/>
            <ac:picMk id="30" creationId="{6574C74C-2126-E75F-5C3B-BCE3829526F5}"/>
          </ac:picMkLst>
        </pc:picChg>
        <pc:picChg chg="add mod">
          <ac:chgData name="Fujii, Shin-ya (Shin-ya.Fujii@yokogawa.com)" userId="c2e2e7c9-fc29-4f6c-8745-6d2532c2e5b9" providerId="ADAL" clId="{51F34BB4-377F-45B0-B963-25D4591B9F5C}" dt="2023-09-25T00:12:31.311" v="67"/>
          <ac:picMkLst>
            <pc:docMk/>
            <pc:sldMk cId="594853394" sldId="2147470272"/>
            <ac:picMk id="31" creationId="{A9F8D309-EE58-6BE9-A3C4-6976A2AA0849}"/>
          </ac:picMkLst>
        </pc:picChg>
        <pc:picChg chg="add mod">
          <ac:chgData name="Fujii, Shin-ya (Shin-ya.Fujii@yokogawa.com)" userId="c2e2e7c9-fc29-4f6c-8745-6d2532c2e5b9" providerId="ADAL" clId="{51F34BB4-377F-45B0-B963-25D4591B9F5C}" dt="2023-09-25T00:12:31.311" v="67"/>
          <ac:picMkLst>
            <pc:docMk/>
            <pc:sldMk cId="594853394" sldId="2147470272"/>
            <ac:picMk id="33" creationId="{152F1B1E-8751-8BCD-B698-AC88B3224DAB}"/>
          </ac:picMkLst>
        </pc:picChg>
        <pc:picChg chg="add mod">
          <ac:chgData name="Fujii, Shin-ya (Shin-ya.Fujii@yokogawa.com)" userId="c2e2e7c9-fc29-4f6c-8745-6d2532c2e5b9" providerId="ADAL" clId="{51F34BB4-377F-45B0-B963-25D4591B9F5C}" dt="2023-09-25T00:12:31.311" v="67"/>
          <ac:picMkLst>
            <pc:docMk/>
            <pc:sldMk cId="594853394" sldId="2147470272"/>
            <ac:picMk id="34" creationId="{071ADBC9-60C8-7D0D-9B9E-39FEDBA32C36}"/>
          </ac:picMkLst>
        </pc:picChg>
        <pc:picChg chg="add mod">
          <ac:chgData name="Fujii, Shin-ya (Shin-ya.Fujii@yokogawa.com)" userId="c2e2e7c9-fc29-4f6c-8745-6d2532c2e5b9" providerId="ADAL" clId="{51F34BB4-377F-45B0-B963-25D4591B9F5C}" dt="2023-09-25T00:12:31.311" v="67"/>
          <ac:picMkLst>
            <pc:docMk/>
            <pc:sldMk cId="594853394" sldId="2147470272"/>
            <ac:picMk id="35" creationId="{95BFCCBA-BD08-CB04-3BA6-C81EC4CE649A}"/>
          </ac:picMkLst>
        </pc:picChg>
        <pc:picChg chg="add mod">
          <ac:chgData name="Fujii, Shin-ya (Shin-ya.Fujii@yokogawa.com)" userId="c2e2e7c9-fc29-4f6c-8745-6d2532c2e5b9" providerId="ADAL" clId="{51F34BB4-377F-45B0-B963-25D4591B9F5C}" dt="2023-09-25T00:12:31.311" v="67"/>
          <ac:picMkLst>
            <pc:docMk/>
            <pc:sldMk cId="594853394" sldId="2147470272"/>
            <ac:picMk id="36" creationId="{1FE9F0F1-F2C0-C99B-8866-D94CF079827D}"/>
          </ac:picMkLst>
        </pc:picChg>
        <pc:picChg chg="add mod">
          <ac:chgData name="Fujii, Shin-ya (Shin-ya.Fujii@yokogawa.com)" userId="c2e2e7c9-fc29-4f6c-8745-6d2532c2e5b9" providerId="ADAL" clId="{51F34BB4-377F-45B0-B963-25D4591B9F5C}" dt="2023-09-25T00:12:31.311" v="67"/>
          <ac:picMkLst>
            <pc:docMk/>
            <pc:sldMk cId="594853394" sldId="2147470272"/>
            <ac:picMk id="37" creationId="{70142693-8AC8-9438-4A99-5498B05C3364}"/>
          </ac:picMkLst>
        </pc:picChg>
        <pc:picChg chg="add mod">
          <ac:chgData name="Fujii, Shin-ya (Shin-ya.Fujii@yokogawa.com)" userId="c2e2e7c9-fc29-4f6c-8745-6d2532c2e5b9" providerId="ADAL" clId="{51F34BB4-377F-45B0-B963-25D4591B9F5C}" dt="2023-09-25T00:12:31.311" v="67"/>
          <ac:picMkLst>
            <pc:docMk/>
            <pc:sldMk cId="594853394" sldId="2147470272"/>
            <ac:picMk id="38" creationId="{C53A3FBC-D262-E23C-1069-DD9209BFB353}"/>
          </ac:picMkLst>
        </pc:picChg>
        <pc:picChg chg="add mod">
          <ac:chgData name="Fujii, Shin-ya (Shin-ya.Fujii@yokogawa.com)" userId="c2e2e7c9-fc29-4f6c-8745-6d2532c2e5b9" providerId="ADAL" clId="{51F34BB4-377F-45B0-B963-25D4591B9F5C}" dt="2023-09-25T00:12:31.311" v="67"/>
          <ac:picMkLst>
            <pc:docMk/>
            <pc:sldMk cId="594853394" sldId="2147470272"/>
            <ac:picMk id="39" creationId="{87158A86-C97E-69CA-2CB1-DD2F921DB31F}"/>
          </ac:picMkLst>
        </pc:picChg>
        <pc:picChg chg="add mod">
          <ac:chgData name="Fujii, Shin-ya (Shin-ya.Fujii@yokogawa.com)" userId="c2e2e7c9-fc29-4f6c-8745-6d2532c2e5b9" providerId="ADAL" clId="{51F34BB4-377F-45B0-B963-25D4591B9F5C}" dt="2023-09-25T00:12:31.311" v="67"/>
          <ac:picMkLst>
            <pc:docMk/>
            <pc:sldMk cId="594853394" sldId="2147470272"/>
            <ac:picMk id="40" creationId="{BE79F889-732D-19E2-D4D1-0514FA28A18D}"/>
          </ac:picMkLst>
        </pc:picChg>
        <pc:picChg chg="add mod">
          <ac:chgData name="Fujii, Shin-ya (Shin-ya.Fujii@yokogawa.com)" userId="c2e2e7c9-fc29-4f6c-8745-6d2532c2e5b9" providerId="ADAL" clId="{51F34BB4-377F-45B0-B963-25D4591B9F5C}" dt="2023-09-25T00:12:31.311" v="67"/>
          <ac:picMkLst>
            <pc:docMk/>
            <pc:sldMk cId="594853394" sldId="2147470272"/>
            <ac:picMk id="44" creationId="{61D08261-B6BF-36AB-86E5-83E2E6E43967}"/>
          </ac:picMkLst>
        </pc:picChg>
        <pc:picChg chg="add mod">
          <ac:chgData name="Fujii, Shin-ya (Shin-ya.Fujii@yokogawa.com)" userId="c2e2e7c9-fc29-4f6c-8745-6d2532c2e5b9" providerId="ADAL" clId="{51F34BB4-377F-45B0-B963-25D4591B9F5C}" dt="2023-09-25T00:12:31.311" v="67"/>
          <ac:picMkLst>
            <pc:docMk/>
            <pc:sldMk cId="594853394" sldId="2147470272"/>
            <ac:picMk id="45" creationId="{2912EAB4-56E2-A10B-38EE-7F805FB9CCD6}"/>
          </ac:picMkLst>
        </pc:picChg>
        <pc:picChg chg="add mod">
          <ac:chgData name="Fujii, Shin-ya (Shin-ya.Fujii@yokogawa.com)" userId="c2e2e7c9-fc29-4f6c-8745-6d2532c2e5b9" providerId="ADAL" clId="{51F34BB4-377F-45B0-B963-25D4591B9F5C}" dt="2023-09-25T00:12:31.311" v="67"/>
          <ac:picMkLst>
            <pc:docMk/>
            <pc:sldMk cId="594853394" sldId="2147470272"/>
            <ac:picMk id="46" creationId="{F945D705-E360-667F-375C-CAB97E264CBB}"/>
          </ac:picMkLst>
        </pc:picChg>
        <pc:picChg chg="add mod">
          <ac:chgData name="Fujii, Shin-ya (Shin-ya.Fujii@yokogawa.com)" userId="c2e2e7c9-fc29-4f6c-8745-6d2532c2e5b9" providerId="ADAL" clId="{51F34BB4-377F-45B0-B963-25D4591B9F5C}" dt="2023-09-25T00:12:31.311" v="67"/>
          <ac:picMkLst>
            <pc:docMk/>
            <pc:sldMk cId="594853394" sldId="2147470272"/>
            <ac:picMk id="47" creationId="{E6F92614-7988-FE05-5B08-5C477CC7FBEF}"/>
          </ac:picMkLst>
        </pc:picChg>
        <pc:picChg chg="add mod">
          <ac:chgData name="Fujii, Shin-ya (Shin-ya.Fujii@yokogawa.com)" userId="c2e2e7c9-fc29-4f6c-8745-6d2532c2e5b9" providerId="ADAL" clId="{51F34BB4-377F-45B0-B963-25D4591B9F5C}" dt="2023-09-25T00:12:31.311" v="67"/>
          <ac:picMkLst>
            <pc:docMk/>
            <pc:sldMk cId="594853394" sldId="2147470272"/>
            <ac:picMk id="48" creationId="{DD9BE499-1D7D-8B80-B0FE-59BB6CEE83D3}"/>
          </ac:picMkLst>
        </pc:picChg>
        <pc:picChg chg="add mod">
          <ac:chgData name="Fujii, Shin-ya (Shin-ya.Fujii@yokogawa.com)" userId="c2e2e7c9-fc29-4f6c-8745-6d2532c2e5b9" providerId="ADAL" clId="{51F34BB4-377F-45B0-B963-25D4591B9F5C}" dt="2023-09-25T00:12:31.311" v="67"/>
          <ac:picMkLst>
            <pc:docMk/>
            <pc:sldMk cId="594853394" sldId="2147470272"/>
            <ac:picMk id="49" creationId="{706E5141-2BFD-5CE3-7472-A210C234DEEE}"/>
          </ac:picMkLst>
        </pc:picChg>
        <pc:picChg chg="add mod">
          <ac:chgData name="Fujii, Shin-ya (Shin-ya.Fujii@yokogawa.com)" userId="c2e2e7c9-fc29-4f6c-8745-6d2532c2e5b9" providerId="ADAL" clId="{51F34BB4-377F-45B0-B963-25D4591B9F5C}" dt="2023-09-25T00:12:31.311" v="67"/>
          <ac:picMkLst>
            <pc:docMk/>
            <pc:sldMk cId="594853394" sldId="2147470272"/>
            <ac:picMk id="57" creationId="{ADAC4B02-3937-A8EA-2584-FE979946EFB7}"/>
          </ac:picMkLst>
        </pc:picChg>
        <pc:picChg chg="mod">
          <ac:chgData name="Fujii, Shin-ya (Shin-ya.Fujii@yokogawa.com)" userId="c2e2e7c9-fc29-4f6c-8745-6d2532c2e5b9" providerId="ADAL" clId="{51F34BB4-377F-45B0-B963-25D4591B9F5C}" dt="2023-09-25T00:12:31.311" v="67"/>
          <ac:picMkLst>
            <pc:docMk/>
            <pc:sldMk cId="594853394" sldId="2147470272"/>
            <ac:picMk id="64" creationId="{F327B49F-E353-F335-6B9F-F671D8782932}"/>
          </ac:picMkLst>
        </pc:picChg>
        <pc:picChg chg="mod">
          <ac:chgData name="Fujii, Shin-ya (Shin-ya.Fujii@yokogawa.com)" userId="c2e2e7c9-fc29-4f6c-8745-6d2532c2e5b9" providerId="ADAL" clId="{51F34BB4-377F-45B0-B963-25D4591B9F5C}" dt="2023-09-25T00:12:31.311" v="67"/>
          <ac:picMkLst>
            <pc:docMk/>
            <pc:sldMk cId="594853394" sldId="2147470272"/>
            <ac:picMk id="65" creationId="{23786127-F55A-A73B-B4E8-D6A049A3F997}"/>
          </ac:picMkLst>
        </pc:picChg>
        <pc:picChg chg="add mod">
          <ac:chgData name="Fujii, Shin-ya (Shin-ya.Fujii@yokogawa.com)" userId="c2e2e7c9-fc29-4f6c-8745-6d2532c2e5b9" providerId="ADAL" clId="{51F34BB4-377F-45B0-B963-25D4591B9F5C}" dt="2023-09-25T00:12:31.311" v="67"/>
          <ac:picMkLst>
            <pc:docMk/>
            <pc:sldMk cId="594853394" sldId="2147470272"/>
            <ac:picMk id="66" creationId="{603031A4-CB1B-ECC3-EA30-E7435C564A0A}"/>
          </ac:picMkLst>
        </pc:picChg>
        <pc:picChg chg="add mod">
          <ac:chgData name="Fujii, Shin-ya (Shin-ya.Fujii@yokogawa.com)" userId="c2e2e7c9-fc29-4f6c-8745-6d2532c2e5b9" providerId="ADAL" clId="{51F34BB4-377F-45B0-B963-25D4591B9F5C}" dt="2023-09-25T00:12:31.311" v="67"/>
          <ac:picMkLst>
            <pc:docMk/>
            <pc:sldMk cId="594853394" sldId="2147470272"/>
            <ac:picMk id="67" creationId="{1ED01B08-2999-B8EE-C2D8-F0E00FDF9B42}"/>
          </ac:picMkLst>
        </pc:picChg>
        <pc:picChg chg="add mod">
          <ac:chgData name="Fujii, Shin-ya (Shin-ya.Fujii@yokogawa.com)" userId="c2e2e7c9-fc29-4f6c-8745-6d2532c2e5b9" providerId="ADAL" clId="{51F34BB4-377F-45B0-B963-25D4591B9F5C}" dt="2023-09-25T00:12:31.311" v="67"/>
          <ac:picMkLst>
            <pc:docMk/>
            <pc:sldMk cId="594853394" sldId="2147470272"/>
            <ac:picMk id="68" creationId="{A316B26A-1E7D-2146-B940-C6A96B917AC5}"/>
          </ac:picMkLst>
        </pc:picChg>
        <pc:picChg chg="add mod">
          <ac:chgData name="Fujii, Shin-ya (Shin-ya.Fujii@yokogawa.com)" userId="c2e2e7c9-fc29-4f6c-8745-6d2532c2e5b9" providerId="ADAL" clId="{51F34BB4-377F-45B0-B963-25D4591B9F5C}" dt="2023-09-25T00:12:31.311" v="67"/>
          <ac:picMkLst>
            <pc:docMk/>
            <pc:sldMk cId="594853394" sldId="2147470272"/>
            <ac:picMk id="70" creationId="{D88000C8-CAFD-4ED5-C166-598C348A5F08}"/>
          </ac:picMkLst>
        </pc:picChg>
        <pc:picChg chg="add mod">
          <ac:chgData name="Fujii, Shin-ya (Shin-ya.Fujii@yokogawa.com)" userId="c2e2e7c9-fc29-4f6c-8745-6d2532c2e5b9" providerId="ADAL" clId="{51F34BB4-377F-45B0-B963-25D4591B9F5C}" dt="2023-09-25T00:12:31.311" v="67"/>
          <ac:picMkLst>
            <pc:docMk/>
            <pc:sldMk cId="594853394" sldId="2147470272"/>
            <ac:picMk id="76" creationId="{59A5B99F-A4AF-27EF-71DA-861B7156AC5E}"/>
          </ac:picMkLst>
        </pc:picChg>
        <pc:picChg chg="add mod">
          <ac:chgData name="Fujii, Shin-ya (Shin-ya.Fujii@yokogawa.com)" userId="c2e2e7c9-fc29-4f6c-8745-6d2532c2e5b9" providerId="ADAL" clId="{51F34BB4-377F-45B0-B963-25D4591B9F5C}" dt="2023-09-25T00:12:31.311" v="67"/>
          <ac:picMkLst>
            <pc:docMk/>
            <pc:sldMk cId="594853394" sldId="2147470272"/>
            <ac:picMk id="78" creationId="{B2BCE2E0-1F5B-7F99-B23E-C5AF3B3E376F}"/>
          </ac:picMkLst>
        </pc:picChg>
        <pc:picChg chg="add mod">
          <ac:chgData name="Fujii, Shin-ya (Shin-ya.Fujii@yokogawa.com)" userId="c2e2e7c9-fc29-4f6c-8745-6d2532c2e5b9" providerId="ADAL" clId="{51F34BB4-377F-45B0-B963-25D4591B9F5C}" dt="2023-09-25T00:12:31.311" v="67"/>
          <ac:picMkLst>
            <pc:docMk/>
            <pc:sldMk cId="594853394" sldId="2147470272"/>
            <ac:picMk id="79" creationId="{F7D7FA75-CE54-7881-B88A-5E5D96A66610}"/>
          </ac:picMkLst>
        </pc:picChg>
        <pc:picChg chg="add mod">
          <ac:chgData name="Fujii, Shin-ya (Shin-ya.Fujii@yokogawa.com)" userId="c2e2e7c9-fc29-4f6c-8745-6d2532c2e5b9" providerId="ADAL" clId="{51F34BB4-377F-45B0-B963-25D4591B9F5C}" dt="2023-09-25T00:12:31.311" v="67"/>
          <ac:picMkLst>
            <pc:docMk/>
            <pc:sldMk cId="594853394" sldId="2147470272"/>
            <ac:picMk id="81" creationId="{BAE26B8F-875C-65BE-13B6-EA2E2D6956C9}"/>
          </ac:picMkLst>
        </pc:picChg>
        <pc:picChg chg="add mod">
          <ac:chgData name="Fujii, Shin-ya (Shin-ya.Fujii@yokogawa.com)" userId="c2e2e7c9-fc29-4f6c-8745-6d2532c2e5b9" providerId="ADAL" clId="{51F34BB4-377F-45B0-B963-25D4591B9F5C}" dt="2023-09-25T00:12:31.311" v="67"/>
          <ac:picMkLst>
            <pc:docMk/>
            <pc:sldMk cId="594853394" sldId="2147470272"/>
            <ac:picMk id="83" creationId="{B3BC6B64-05FF-B40F-894D-C56CCE6FECD9}"/>
          </ac:picMkLst>
        </pc:picChg>
        <pc:picChg chg="add mod">
          <ac:chgData name="Fujii, Shin-ya (Shin-ya.Fujii@yokogawa.com)" userId="c2e2e7c9-fc29-4f6c-8745-6d2532c2e5b9" providerId="ADAL" clId="{51F34BB4-377F-45B0-B963-25D4591B9F5C}" dt="2023-09-25T00:12:31.311" v="67"/>
          <ac:picMkLst>
            <pc:docMk/>
            <pc:sldMk cId="594853394" sldId="2147470272"/>
            <ac:picMk id="84" creationId="{C6C2F7D1-BA0E-84C9-E998-4E64160DFEF1}"/>
          </ac:picMkLst>
        </pc:picChg>
        <pc:picChg chg="add mod">
          <ac:chgData name="Fujii, Shin-ya (Shin-ya.Fujii@yokogawa.com)" userId="c2e2e7c9-fc29-4f6c-8745-6d2532c2e5b9" providerId="ADAL" clId="{51F34BB4-377F-45B0-B963-25D4591B9F5C}" dt="2023-09-25T00:12:31.311" v="67"/>
          <ac:picMkLst>
            <pc:docMk/>
            <pc:sldMk cId="594853394" sldId="2147470272"/>
            <ac:picMk id="85" creationId="{D72760AD-88D7-3A2F-FEEE-5501496FFA50}"/>
          </ac:picMkLst>
        </pc:picChg>
        <pc:picChg chg="add mod">
          <ac:chgData name="Fujii, Shin-ya (Shin-ya.Fujii@yokogawa.com)" userId="c2e2e7c9-fc29-4f6c-8745-6d2532c2e5b9" providerId="ADAL" clId="{51F34BB4-377F-45B0-B963-25D4591B9F5C}" dt="2023-09-25T00:12:31.311" v="67"/>
          <ac:picMkLst>
            <pc:docMk/>
            <pc:sldMk cId="594853394" sldId="2147470272"/>
            <ac:picMk id="87" creationId="{2C7CFB44-B5EB-7DA9-3823-67B274235B69}"/>
          </ac:picMkLst>
        </pc:picChg>
        <pc:picChg chg="add mod">
          <ac:chgData name="Fujii, Shin-ya (Shin-ya.Fujii@yokogawa.com)" userId="c2e2e7c9-fc29-4f6c-8745-6d2532c2e5b9" providerId="ADAL" clId="{51F34BB4-377F-45B0-B963-25D4591B9F5C}" dt="2023-09-25T00:12:31.311" v="67"/>
          <ac:picMkLst>
            <pc:docMk/>
            <pc:sldMk cId="594853394" sldId="2147470272"/>
            <ac:picMk id="90" creationId="{143E56C1-F500-52B1-05DC-7135601C7D4A}"/>
          </ac:picMkLst>
        </pc:picChg>
        <pc:picChg chg="add mod">
          <ac:chgData name="Fujii, Shin-ya (Shin-ya.Fujii@yokogawa.com)" userId="c2e2e7c9-fc29-4f6c-8745-6d2532c2e5b9" providerId="ADAL" clId="{51F34BB4-377F-45B0-B963-25D4591B9F5C}" dt="2023-09-25T00:12:31.311" v="67"/>
          <ac:picMkLst>
            <pc:docMk/>
            <pc:sldMk cId="594853394" sldId="2147470272"/>
            <ac:picMk id="93" creationId="{DFB7BF74-43D5-4478-E479-6332355E2390}"/>
          </ac:picMkLst>
        </pc:picChg>
        <pc:picChg chg="add mod">
          <ac:chgData name="Fujii, Shin-ya (Shin-ya.Fujii@yokogawa.com)" userId="c2e2e7c9-fc29-4f6c-8745-6d2532c2e5b9" providerId="ADAL" clId="{51F34BB4-377F-45B0-B963-25D4591B9F5C}" dt="2023-09-25T00:12:31.311" v="67"/>
          <ac:picMkLst>
            <pc:docMk/>
            <pc:sldMk cId="594853394" sldId="2147470272"/>
            <ac:picMk id="96" creationId="{10801A5E-6663-C73B-DFA3-AF17B0D87EE1}"/>
          </ac:picMkLst>
        </pc:picChg>
        <pc:cxnChg chg="mod">
          <ac:chgData name="Fujii, Shin-ya (Shin-ya.Fujii@yokogawa.com)" userId="c2e2e7c9-fc29-4f6c-8745-6d2532c2e5b9" providerId="ADAL" clId="{51F34BB4-377F-45B0-B963-25D4591B9F5C}" dt="2023-09-25T00:12:31.311" v="67"/>
          <ac:cxnSpMkLst>
            <pc:docMk/>
            <pc:sldMk cId="594853394" sldId="2147470272"/>
            <ac:cxnSpMk id="18" creationId="{0A138A2F-28D7-2C01-5D80-6D7C1365A2B7}"/>
          </ac:cxnSpMkLst>
        </pc:cxnChg>
        <pc:cxnChg chg="mod">
          <ac:chgData name="Fujii, Shin-ya (Shin-ya.Fujii@yokogawa.com)" userId="c2e2e7c9-fc29-4f6c-8745-6d2532c2e5b9" providerId="ADAL" clId="{51F34BB4-377F-45B0-B963-25D4591B9F5C}" dt="2023-09-25T00:12:31.311" v="67"/>
          <ac:cxnSpMkLst>
            <pc:docMk/>
            <pc:sldMk cId="594853394" sldId="2147470272"/>
            <ac:cxnSpMk id="19" creationId="{A1544319-0820-A09C-BAA2-19ADCE98C6BD}"/>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売上高</c:v>
                </c:pt>
              </c:strCache>
            </c:strRef>
          </c:tx>
          <c:spPr>
            <a:solidFill>
              <a:srgbClr val="EDDD6E"/>
            </a:solidFill>
          </c:spPr>
          <c:dPt>
            <c:idx val="0"/>
            <c:bubble3D val="0"/>
            <c:spPr>
              <a:solidFill>
                <a:srgbClr val="EDDD6E"/>
              </a:solidFill>
              <a:ln w="19050">
                <a:solidFill>
                  <a:schemeClr val="lt1"/>
                </a:solidFill>
              </a:ln>
              <a:effectLst/>
            </c:spPr>
            <c:extLst>
              <c:ext xmlns:c16="http://schemas.microsoft.com/office/drawing/2014/chart" uri="{C3380CC4-5D6E-409C-BE32-E72D297353CC}">
                <c16:uniqueId val="{00000001-47DD-4F1E-A97B-9FF3D6BEE6DC}"/>
              </c:ext>
            </c:extLst>
          </c:dPt>
          <c:dPt>
            <c:idx val="1"/>
            <c:bubble3D val="0"/>
            <c:spPr>
              <a:solidFill>
                <a:srgbClr val="90CD97"/>
              </a:solidFill>
              <a:ln w="19050">
                <a:solidFill>
                  <a:schemeClr val="lt1"/>
                </a:solidFill>
              </a:ln>
              <a:effectLst/>
            </c:spPr>
            <c:extLst>
              <c:ext xmlns:c16="http://schemas.microsoft.com/office/drawing/2014/chart" uri="{C3380CC4-5D6E-409C-BE32-E72D297353CC}">
                <c16:uniqueId val="{00000003-47DD-4F1E-A97B-9FF3D6BEE6DC}"/>
              </c:ext>
            </c:extLst>
          </c:dPt>
          <c:dPt>
            <c:idx val="2"/>
            <c:bubble3D val="0"/>
            <c:spPr>
              <a:solidFill>
                <a:srgbClr val="88BDE6"/>
              </a:solidFill>
              <a:ln w="19050">
                <a:solidFill>
                  <a:schemeClr val="lt1"/>
                </a:solidFill>
              </a:ln>
              <a:effectLst/>
            </c:spPr>
            <c:extLst>
              <c:ext xmlns:c16="http://schemas.microsoft.com/office/drawing/2014/chart" uri="{C3380CC4-5D6E-409C-BE32-E72D297353CC}">
                <c16:uniqueId val="{00000005-47DD-4F1E-A97B-9FF3D6BEE6DC}"/>
              </c:ext>
            </c:extLst>
          </c:dPt>
          <c:cat>
            <c:strRef>
              <c:f>Sheet1!$A$2:$A$4</c:f>
              <c:strCache>
                <c:ptCount val="3"/>
                <c:pt idx="0">
                  <c:v>測定器</c:v>
                </c:pt>
                <c:pt idx="1">
                  <c:v>新事業他</c:v>
                </c:pt>
                <c:pt idx="2">
                  <c:v>制御</c:v>
                </c:pt>
              </c:strCache>
            </c:strRef>
          </c:cat>
          <c:val>
            <c:numRef>
              <c:f>Sheet1!$B$2:$B$4</c:f>
              <c:numCache>
                <c:formatCode>General</c:formatCode>
                <c:ptCount val="3"/>
                <c:pt idx="0">
                  <c:v>251</c:v>
                </c:pt>
                <c:pt idx="1">
                  <c:v>38</c:v>
                </c:pt>
                <c:pt idx="2">
                  <c:v>4276</c:v>
                </c:pt>
              </c:numCache>
            </c:numRef>
          </c:val>
          <c:extLst>
            <c:ext xmlns:c16="http://schemas.microsoft.com/office/drawing/2014/chart" uri="{C3380CC4-5D6E-409C-BE32-E72D297353CC}">
              <c16:uniqueId val="{00000006-47DD-4F1E-A97B-9FF3D6BEE6DC}"/>
            </c:ext>
          </c:extLst>
        </c:ser>
        <c:dLbls>
          <c:showLegendKey val="0"/>
          <c:showVal val="0"/>
          <c:showCatName val="0"/>
          <c:showSerName val="0"/>
          <c:showPercent val="0"/>
          <c:showBubbleSize val="0"/>
          <c:showLeaderLines val="1"/>
        </c:dLbls>
        <c:firstSliceAng val="55"/>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8508917698016103"/>
          <c:y val="0.44783408678552244"/>
          <c:w val="0.33075049212598423"/>
          <c:h val="0.49612570766943237"/>
        </c:manualLayout>
      </c:layout>
      <c:doughnutChart>
        <c:varyColors val="1"/>
        <c:ser>
          <c:idx val="0"/>
          <c:order val="0"/>
          <c:tx>
            <c:strRef>
              <c:f>Sheet1!$B$1</c:f>
              <c:strCache>
                <c:ptCount val="1"/>
                <c:pt idx="0">
                  <c:v>列1</c:v>
                </c:pt>
              </c:strCache>
            </c:strRef>
          </c:tx>
          <c:spPr>
            <a:ln w="3175">
              <a:solidFill>
                <a:schemeClr val="lt1"/>
              </a:solidFill>
            </a:ln>
          </c:spPr>
          <c:dPt>
            <c:idx val="0"/>
            <c:bubble3D val="0"/>
            <c:spPr>
              <a:solidFill>
                <a:srgbClr val="16994B"/>
              </a:solidFill>
              <a:ln w="3175">
                <a:solidFill>
                  <a:schemeClr val="lt1"/>
                </a:solidFill>
              </a:ln>
              <a:effectLst/>
            </c:spPr>
            <c:extLst>
              <c:ext xmlns:c16="http://schemas.microsoft.com/office/drawing/2014/chart" uri="{C3380CC4-5D6E-409C-BE32-E72D297353CC}">
                <c16:uniqueId val="{00000001-D018-4A3D-A4A3-B22353D80FC8}"/>
              </c:ext>
            </c:extLst>
          </c:dPt>
          <c:dPt>
            <c:idx val="1"/>
            <c:bubble3D val="0"/>
            <c:spPr>
              <a:solidFill>
                <a:srgbClr val="4D82B3"/>
              </a:solidFill>
              <a:ln w="3175">
                <a:solidFill>
                  <a:schemeClr val="lt1"/>
                </a:solidFill>
              </a:ln>
              <a:effectLst/>
            </c:spPr>
            <c:extLst>
              <c:ext xmlns:c16="http://schemas.microsoft.com/office/drawing/2014/chart" uri="{C3380CC4-5D6E-409C-BE32-E72D297353CC}">
                <c16:uniqueId val="{00000003-D018-4A3D-A4A3-B22353D80FC8}"/>
              </c:ext>
            </c:extLst>
          </c:dPt>
          <c:dPt>
            <c:idx val="2"/>
            <c:bubble3D val="0"/>
            <c:spPr>
              <a:solidFill>
                <a:srgbClr val="2DA35D"/>
              </a:solidFill>
              <a:ln w="3175">
                <a:solidFill>
                  <a:schemeClr val="lt1"/>
                </a:solidFill>
              </a:ln>
              <a:effectLst/>
            </c:spPr>
            <c:extLst>
              <c:ext xmlns:c16="http://schemas.microsoft.com/office/drawing/2014/chart" uri="{C3380CC4-5D6E-409C-BE32-E72D297353CC}">
                <c16:uniqueId val="{00000005-D018-4A3D-A4A3-B22353D80FC8}"/>
              </c:ext>
            </c:extLst>
          </c:dPt>
          <c:dPt>
            <c:idx val="3"/>
            <c:bubble3D val="0"/>
            <c:spPr>
              <a:solidFill>
                <a:srgbClr val="6693BE"/>
              </a:solidFill>
              <a:ln w="3175">
                <a:solidFill>
                  <a:schemeClr val="lt1"/>
                </a:solidFill>
              </a:ln>
              <a:effectLst/>
            </c:spPr>
            <c:extLst>
              <c:ext xmlns:c16="http://schemas.microsoft.com/office/drawing/2014/chart" uri="{C3380CC4-5D6E-409C-BE32-E72D297353CC}">
                <c16:uniqueId val="{00000007-D018-4A3D-A4A3-B22353D80FC8}"/>
              </c:ext>
            </c:extLst>
          </c:dPt>
          <c:dPt>
            <c:idx val="4"/>
            <c:bubble3D val="0"/>
            <c:spPr>
              <a:solidFill>
                <a:srgbClr val="73C293"/>
              </a:solidFill>
              <a:ln w="3175">
                <a:solidFill>
                  <a:schemeClr val="lt1"/>
                </a:solidFill>
              </a:ln>
              <a:effectLst/>
            </c:spPr>
            <c:extLst>
              <c:ext xmlns:c16="http://schemas.microsoft.com/office/drawing/2014/chart" uri="{C3380CC4-5D6E-409C-BE32-E72D297353CC}">
                <c16:uniqueId val="{00000009-D018-4A3D-A4A3-B22353D80FC8}"/>
              </c:ext>
            </c:extLst>
          </c:dPt>
          <c:dPt>
            <c:idx val="5"/>
            <c:bubble3D val="0"/>
            <c:spPr>
              <a:solidFill>
                <a:srgbClr val="50B278"/>
              </a:solidFill>
              <a:ln w="3175">
                <a:solidFill>
                  <a:schemeClr val="lt1"/>
                </a:solidFill>
              </a:ln>
              <a:effectLst/>
            </c:spPr>
            <c:extLst>
              <c:ext xmlns:c16="http://schemas.microsoft.com/office/drawing/2014/chart" uri="{C3380CC4-5D6E-409C-BE32-E72D297353CC}">
                <c16:uniqueId val="{0000000B-D018-4A3D-A4A3-B22353D80FC8}"/>
              </c:ext>
            </c:extLst>
          </c:dPt>
          <c:dPt>
            <c:idx val="6"/>
            <c:bubble3D val="0"/>
            <c:spPr>
              <a:solidFill>
                <a:srgbClr val="80A5C8"/>
              </a:solidFill>
              <a:ln w="3175">
                <a:solidFill>
                  <a:schemeClr val="lt1"/>
                </a:solidFill>
              </a:ln>
              <a:effectLst/>
            </c:spPr>
            <c:extLst>
              <c:ext xmlns:c16="http://schemas.microsoft.com/office/drawing/2014/chart" uri="{C3380CC4-5D6E-409C-BE32-E72D297353CC}">
                <c16:uniqueId val="{0000000D-D018-4A3D-A4A3-B22353D80FC8}"/>
              </c:ext>
            </c:extLst>
          </c:dPt>
          <c:dPt>
            <c:idx val="7"/>
            <c:bubble3D val="0"/>
            <c:spPr>
              <a:solidFill>
                <a:srgbClr val="004C92"/>
              </a:solidFill>
              <a:ln w="3175">
                <a:solidFill>
                  <a:schemeClr val="lt1"/>
                </a:solidFill>
              </a:ln>
              <a:effectLst/>
            </c:spPr>
            <c:extLst>
              <c:ext xmlns:c16="http://schemas.microsoft.com/office/drawing/2014/chart" uri="{C3380CC4-5D6E-409C-BE32-E72D297353CC}">
                <c16:uniqueId val="{0000000F-D018-4A3D-A4A3-B22353D80FC8}"/>
              </c:ext>
            </c:extLst>
          </c:dPt>
          <c:cat>
            <c:strRef>
              <c:f>Sheet1!$A$2:$A$9</c:f>
              <c:strCache>
                <c:ptCount val="8"/>
                <c:pt idx="0">
                  <c:v>日本</c:v>
                </c:pt>
                <c:pt idx="1">
                  <c:v>東南アジア、極東</c:v>
                </c:pt>
                <c:pt idx="2">
                  <c:v>中国</c:v>
                </c:pt>
                <c:pt idx="3">
                  <c:v>インド</c:v>
                </c:pt>
                <c:pt idx="4">
                  <c:v>欧州・CIS</c:v>
                </c:pt>
                <c:pt idx="5">
                  <c:v>北米</c:v>
                </c:pt>
                <c:pt idx="6">
                  <c:v>中東・アフリカ</c:v>
                </c:pt>
                <c:pt idx="7">
                  <c:v>中南米</c:v>
                </c:pt>
              </c:strCache>
            </c:strRef>
          </c:cat>
          <c:val>
            <c:numRef>
              <c:f>Sheet1!$B$2:$B$9</c:f>
              <c:numCache>
                <c:formatCode>General</c:formatCode>
                <c:ptCount val="8"/>
                <c:pt idx="0">
                  <c:v>1243</c:v>
                </c:pt>
                <c:pt idx="1">
                  <c:v>731</c:v>
                </c:pt>
                <c:pt idx="2">
                  <c:v>749</c:v>
                </c:pt>
                <c:pt idx="3">
                  <c:v>195</c:v>
                </c:pt>
                <c:pt idx="4">
                  <c:v>455</c:v>
                </c:pt>
                <c:pt idx="5">
                  <c:v>445</c:v>
                </c:pt>
                <c:pt idx="6">
                  <c:v>597</c:v>
                </c:pt>
                <c:pt idx="7">
                  <c:v>150</c:v>
                </c:pt>
              </c:numCache>
            </c:numRef>
          </c:val>
          <c:extLst>
            <c:ext xmlns:c16="http://schemas.microsoft.com/office/drawing/2014/chart" uri="{C3380CC4-5D6E-409C-BE32-E72D297353CC}">
              <c16:uniqueId val="{00000010-D018-4A3D-A4A3-B22353D80FC8}"/>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Scope1</c:v>
                </c:pt>
              </c:strCache>
            </c:strRef>
          </c:tx>
          <c:spPr>
            <a:solidFill>
              <a:schemeClr val="accent1"/>
            </a:solidFill>
            <a:ln>
              <a:noFill/>
            </a:ln>
            <a:effectLst/>
          </c:spPr>
          <c:invertIfNegative val="0"/>
          <c:dPt>
            <c:idx val="0"/>
            <c:invertIfNegative val="0"/>
            <c:bubble3D val="0"/>
            <c:spPr>
              <a:solidFill>
                <a:srgbClr val="0070C0"/>
              </a:solidFill>
              <a:ln>
                <a:noFill/>
              </a:ln>
              <a:effectLst/>
            </c:spPr>
            <c:extLst>
              <c:ext xmlns:c16="http://schemas.microsoft.com/office/drawing/2014/chart" uri="{C3380CC4-5D6E-409C-BE32-E72D297353CC}">
                <c16:uniqueId val="{00000004-7797-4F5C-B472-CE2BDB10F2BC}"/>
              </c:ext>
            </c:extLst>
          </c:dPt>
          <c:dPt>
            <c:idx val="1"/>
            <c:invertIfNegative val="0"/>
            <c:bubble3D val="0"/>
            <c:spPr>
              <a:solidFill>
                <a:srgbClr val="0070C0"/>
              </a:solidFill>
              <a:ln>
                <a:noFill/>
              </a:ln>
              <a:effectLst/>
            </c:spPr>
            <c:extLst>
              <c:ext xmlns:c16="http://schemas.microsoft.com/office/drawing/2014/chart" uri="{C3380CC4-5D6E-409C-BE32-E72D297353CC}">
                <c16:uniqueId val="{00000004-7D60-465B-80CA-4CB5D5FC0E9B}"/>
              </c:ext>
            </c:extLst>
          </c:dPt>
          <c:dPt>
            <c:idx val="3"/>
            <c:invertIfNegative val="0"/>
            <c:bubble3D val="0"/>
            <c:spPr>
              <a:solidFill>
                <a:srgbClr val="92D050"/>
              </a:solidFill>
              <a:ln>
                <a:noFill/>
              </a:ln>
              <a:effectLst/>
            </c:spPr>
            <c:extLst>
              <c:ext xmlns:c16="http://schemas.microsoft.com/office/drawing/2014/chart" uri="{C3380CC4-5D6E-409C-BE32-E72D297353CC}">
                <c16:uniqueId val="{00000005-CA6D-4993-B1FA-70BC6007322F}"/>
              </c:ext>
            </c:extLst>
          </c:dPt>
          <c:cat>
            <c:strRef>
              <c:f>Sheet1!$A$2:$A$6</c:f>
              <c:strCache>
                <c:ptCount val="5"/>
                <c:pt idx="0">
                  <c:v>2019年度
基準年</c:v>
                </c:pt>
                <c:pt idx="1">
                  <c:v>2022年度
実績</c:v>
                </c:pt>
                <c:pt idx="3">
                  <c:v>2030年度
目標</c:v>
                </c:pt>
                <c:pt idx="4">
                  <c:v>2040年度
目標</c:v>
                </c:pt>
              </c:strCache>
            </c:strRef>
          </c:cat>
          <c:val>
            <c:numRef>
              <c:f>Sheet1!$B$2:$B$6</c:f>
              <c:numCache>
                <c:formatCode>General</c:formatCode>
                <c:ptCount val="5"/>
                <c:pt idx="0">
                  <c:v>14000</c:v>
                </c:pt>
                <c:pt idx="1">
                  <c:v>15390</c:v>
                </c:pt>
                <c:pt idx="3">
                  <c:v>39380</c:v>
                </c:pt>
              </c:numCache>
            </c:numRef>
          </c:val>
          <c:extLst>
            <c:ext xmlns:c16="http://schemas.microsoft.com/office/drawing/2014/chart" uri="{C3380CC4-5D6E-409C-BE32-E72D297353CC}">
              <c16:uniqueId val="{00000000-7797-4F5C-B472-CE2BDB10F2BC}"/>
            </c:ext>
          </c:extLst>
        </c:ser>
        <c:ser>
          <c:idx val="1"/>
          <c:order val="1"/>
          <c:tx>
            <c:strRef>
              <c:f>Sheet1!$C$1</c:f>
              <c:strCache>
                <c:ptCount val="1"/>
                <c:pt idx="0">
                  <c:v>Scope2</c:v>
                </c:pt>
              </c:strCache>
            </c:strRef>
          </c:tx>
          <c:spPr>
            <a:solidFill>
              <a:schemeClr val="accent6">
                <a:lumMod val="40000"/>
                <a:lumOff val="60000"/>
              </a:schemeClr>
            </a:solidFill>
            <a:ln>
              <a:noFill/>
            </a:ln>
            <a:effectLst/>
          </c:spPr>
          <c:invertIfNegative val="0"/>
          <c:cat>
            <c:strRef>
              <c:f>Sheet1!$A$2:$A$6</c:f>
              <c:strCache>
                <c:ptCount val="5"/>
                <c:pt idx="0">
                  <c:v>2019年度
基準年</c:v>
                </c:pt>
                <c:pt idx="1">
                  <c:v>2022年度
実績</c:v>
                </c:pt>
                <c:pt idx="3">
                  <c:v>2030年度
目標</c:v>
                </c:pt>
                <c:pt idx="4">
                  <c:v>2040年度
目標</c:v>
                </c:pt>
              </c:strCache>
            </c:strRef>
          </c:cat>
          <c:val>
            <c:numRef>
              <c:f>Sheet1!$C$2:$C$6</c:f>
              <c:numCache>
                <c:formatCode>General</c:formatCode>
                <c:ptCount val="5"/>
                <c:pt idx="0">
                  <c:v>64770</c:v>
                </c:pt>
                <c:pt idx="1">
                  <c:v>51695</c:v>
                </c:pt>
              </c:numCache>
            </c:numRef>
          </c:val>
          <c:extLst>
            <c:ext xmlns:c16="http://schemas.microsoft.com/office/drawing/2014/chart" uri="{C3380CC4-5D6E-409C-BE32-E72D297353CC}">
              <c16:uniqueId val="{00000001-7797-4F5C-B472-CE2BDB10F2BC}"/>
            </c:ext>
          </c:extLst>
        </c:ser>
        <c:dLbls>
          <c:showLegendKey val="0"/>
          <c:showVal val="0"/>
          <c:showCatName val="0"/>
          <c:showSerName val="0"/>
          <c:showPercent val="0"/>
          <c:showBubbleSize val="0"/>
        </c:dLbls>
        <c:gapWidth val="150"/>
        <c:overlap val="100"/>
        <c:axId val="1781782416"/>
        <c:axId val="1781776840"/>
      </c:barChart>
      <c:catAx>
        <c:axId val="1781782416"/>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ja-JP"/>
          </a:p>
        </c:txPr>
        <c:crossAx val="1781776840"/>
        <c:crosses val="autoZero"/>
        <c:auto val="1"/>
        <c:lblAlgn val="ctr"/>
        <c:lblOffset val="100"/>
        <c:noMultiLvlLbl val="0"/>
      </c:catAx>
      <c:valAx>
        <c:axId val="1781776840"/>
        <c:scaling>
          <c:orientation val="minMax"/>
        </c:scaling>
        <c:delete val="1"/>
        <c:axPos val="l"/>
        <c:numFmt formatCode="General" sourceLinked="1"/>
        <c:majorTickMark val="none"/>
        <c:minorTickMark val="none"/>
        <c:tickLblPos val="nextTo"/>
        <c:crossAx val="1781782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再エネ使用率</c:v>
                </c:pt>
              </c:strCache>
            </c:strRef>
          </c:tx>
          <c:spPr>
            <a:ln w="28575" cap="rnd">
              <a:solidFill>
                <a:srgbClr val="00B050"/>
              </a:solidFill>
              <a:round/>
            </a:ln>
            <a:effectLst/>
          </c:spPr>
          <c:marker>
            <c:symbol val="circle"/>
            <c:size val="9"/>
            <c:spPr>
              <a:solidFill>
                <a:srgbClr val="00B050"/>
              </a:solidFill>
              <a:ln w="9525">
                <a:solidFill>
                  <a:srgbClr val="00B05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2019年度
実績</c:v>
                </c:pt>
                <c:pt idx="1">
                  <c:v>2020年度
実績</c:v>
                </c:pt>
                <c:pt idx="2">
                  <c:v>2021年度
実績</c:v>
                </c:pt>
                <c:pt idx="3">
                  <c:v>2022年度
実績</c:v>
                </c:pt>
              </c:strCache>
            </c:strRef>
          </c:cat>
          <c:val>
            <c:numRef>
              <c:f>Sheet1!$B$2:$B$5</c:f>
              <c:numCache>
                <c:formatCode>General</c:formatCode>
                <c:ptCount val="4"/>
                <c:pt idx="0">
                  <c:v>0.1</c:v>
                </c:pt>
                <c:pt idx="1">
                  <c:v>0.1</c:v>
                </c:pt>
                <c:pt idx="2">
                  <c:v>2.2000000000000002</c:v>
                </c:pt>
                <c:pt idx="3">
                  <c:v>9.3000000000000007</c:v>
                </c:pt>
              </c:numCache>
            </c:numRef>
          </c:val>
          <c:smooth val="0"/>
          <c:extLst>
            <c:ext xmlns:c16="http://schemas.microsoft.com/office/drawing/2014/chart" uri="{C3380CC4-5D6E-409C-BE32-E72D297353CC}">
              <c16:uniqueId val="{00000000-185B-449A-9C0C-F05F0DBAACB5}"/>
            </c:ext>
          </c:extLst>
        </c:ser>
        <c:dLbls>
          <c:showLegendKey val="0"/>
          <c:showVal val="0"/>
          <c:showCatName val="0"/>
          <c:showSerName val="0"/>
          <c:showPercent val="0"/>
          <c:showBubbleSize val="0"/>
        </c:dLbls>
        <c:marker val="1"/>
        <c:smooth val="0"/>
        <c:axId val="930902480"/>
        <c:axId val="930903792"/>
      </c:lineChart>
      <c:catAx>
        <c:axId val="930902480"/>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ja-JP"/>
          </a:p>
        </c:txPr>
        <c:crossAx val="930903792"/>
        <c:crosses val="autoZero"/>
        <c:auto val="1"/>
        <c:lblAlgn val="ctr"/>
        <c:lblOffset val="100"/>
        <c:noMultiLvlLbl val="0"/>
      </c:catAx>
      <c:valAx>
        <c:axId val="930903792"/>
        <c:scaling>
          <c:orientation val="minMax"/>
        </c:scaling>
        <c:delete val="1"/>
        <c:axPos val="l"/>
        <c:numFmt formatCode="General" sourceLinked="1"/>
        <c:majorTickMark val="none"/>
        <c:minorTickMark val="none"/>
        <c:tickLblPos val="nextTo"/>
        <c:crossAx val="930902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12816-C72C-42A9-ADE5-E496257FE5F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kumimoji="1" lang="ja-JP" altLang="en-US"/>
        </a:p>
      </dgm:t>
    </dgm:pt>
    <dgm:pt modelId="{6CA0C4A0-4DEF-4CD2-B83E-C4DA891BB247}">
      <dgm:prSet phldrT="[テキスト]"/>
      <dgm:spPr>
        <a:solidFill>
          <a:srgbClr val="0070C0"/>
        </a:solidFill>
      </dgm:spPr>
      <dgm:t>
        <a:bodyPr/>
        <a:lstStyle/>
        <a:p>
          <a:r>
            <a:rPr kumimoji="1" lang="ja-JP" altLang="en-US" dirty="0"/>
            <a:t>サステナビリティ委員会</a:t>
          </a:r>
        </a:p>
      </dgm:t>
    </dgm:pt>
    <dgm:pt modelId="{97143F35-DB1F-44D4-ABC4-702B2AFD06E3}" type="parTrans" cxnId="{C859A411-42B9-4553-9614-AA1CFF840D77}">
      <dgm:prSet/>
      <dgm:spPr/>
      <dgm:t>
        <a:bodyPr/>
        <a:lstStyle/>
        <a:p>
          <a:endParaRPr kumimoji="1" lang="ja-JP" altLang="en-US"/>
        </a:p>
      </dgm:t>
    </dgm:pt>
    <dgm:pt modelId="{3042D74B-54BF-409F-8BC8-1852480786B3}" type="sibTrans" cxnId="{C859A411-42B9-4553-9614-AA1CFF840D77}">
      <dgm:prSet/>
      <dgm:spPr/>
      <dgm:t>
        <a:bodyPr/>
        <a:lstStyle/>
        <a:p>
          <a:endParaRPr kumimoji="1" lang="ja-JP" altLang="en-US"/>
        </a:p>
      </dgm:t>
    </dgm:pt>
    <dgm:pt modelId="{531731C2-5675-4337-9718-F1CDB1483C55}">
      <dgm:prSet phldrT="[テキスト]" custT="1"/>
      <dgm:spPr>
        <a:solidFill>
          <a:srgbClr val="0070C0"/>
        </a:solidFill>
      </dgm:spPr>
      <dgm:t>
        <a:bodyPr/>
        <a:lstStyle/>
        <a:p>
          <a:r>
            <a:rPr kumimoji="1" lang="ja-JP" altLang="en-US" sz="2400" dirty="0"/>
            <a:t>事業分科会</a:t>
          </a:r>
        </a:p>
      </dgm:t>
    </dgm:pt>
    <dgm:pt modelId="{1C36D5E0-7708-42B9-A176-B863DA671A2B}" type="parTrans" cxnId="{63F7F852-8281-4B84-8E26-ADA0D49CEB51}">
      <dgm:prSet/>
      <dgm:spPr/>
      <dgm:t>
        <a:bodyPr/>
        <a:lstStyle/>
        <a:p>
          <a:endParaRPr kumimoji="1" lang="ja-JP" altLang="en-US"/>
        </a:p>
      </dgm:t>
    </dgm:pt>
    <dgm:pt modelId="{F61D23D1-75FD-4D3D-B60E-D9D45FA7B2D6}" type="sibTrans" cxnId="{63F7F852-8281-4B84-8E26-ADA0D49CEB51}">
      <dgm:prSet/>
      <dgm:spPr/>
      <dgm:t>
        <a:bodyPr/>
        <a:lstStyle/>
        <a:p>
          <a:endParaRPr kumimoji="1" lang="ja-JP" altLang="en-US"/>
        </a:p>
      </dgm:t>
    </dgm:pt>
    <dgm:pt modelId="{394B7922-7FBA-49D5-8B36-7D4BA3AFCFA4}">
      <dgm:prSet phldrT="[テキスト]" custT="1"/>
      <dgm:spPr>
        <a:solidFill>
          <a:srgbClr val="0070C0"/>
        </a:solidFill>
      </dgm:spPr>
      <dgm:t>
        <a:bodyPr/>
        <a:lstStyle/>
        <a:p>
          <a:r>
            <a:rPr kumimoji="1" lang="ja-JP" altLang="en-US" sz="2400" dirty="0"/>
            <a:t>製品分科会</a:t>
          </a:r>
        </a:p>
      </dgm:t>
    </dgm:pt>
    <dgm:pt modelId="{6FADDC14-C87A-4AB8-B144-C257E1E4C571}" type="parTrans" cxnId="{71A0F31F-1CE9-4296-A3B4-A2E97D27985F}">
      <dgm:prSet/>
      <dgm:spPr/>
      <dgm:t>
        <a:bodyPr/>
        <a:lstStyle/>
        <a:p>
          <a:endParaRPr kumimoji="1" lang="ja-JP" altLang="en-US"/>
        </a:p>
      </dgm:t>
    </dgm:pt>
    <dgm:pt modelId="{65962496-C38A-4909-9519-666BA49476E3}" type="sibTrans" cxnId="{71A0F31F-1CE9-4296-A3B4-A2E97D27985F}">
      <dgm:prSet/>
      <dgm:spPr/>
      <dgm:t>
        <a:bodyPr/>
        <a:lstStyle/>
        <a:p>
          <a:endParaRPr kumimoji="1" lang="ja-JP" altLang="en-US"/>
        </a:p>
      </dgm:t>
    </dgm:pt>
    <dgm:pt modelId="{1AAFA05E-A702-46AD-BC25-6074EA89ADAA}">
      <dgm:prSet phldrT="[テキスト]" custT="1"/>
      <dgm:spPr>
        <a:solidFill>
          <a:srgbClr val="0070C0"/>
        </a:solidFill>
      </dgm:spPr>
      <dgm:t>
        <a:bodyPr/>
        <a:lstStyle/>
        <a:p>
          <a:r>
            <a:rPr kumimoji="1" lang="ja-JP" altLang="en-US" sz="2400" dirty="0"/>
            <a:t>マネジメント</a:t>
          </a:r>
          <a:br>
            <a:rPr kumimoji="1" lang="en-US" altLang="ja-JP" sz="2400" dirty="0"/>
          </a:br>
          <a:r>
            <a:rPr kumimoji="1" lang="ja-JP" altLang="en-US" sz="2400" dirty="0"/>
            <a:t>分科会</a:t>
          </a:r>
        </a:p>
      </dgm:t>
    </dgm:pt>
    <dgm:pt modelId="{04EDF47E-3E9A-40F7-A773-6EAAAAFC530A}" type="parTrans" cxnId="{D609236D-2355-46EC-B967-40B51E01E875}">
      <dgm:prSet/>
      <dgm:spPr/>
      <dgm:t>
        <a:bodyPr/>
        <a:lstStyle/>
        <a:p>
          <a:endParaRPr kumimoji="1" lang="ja-JP" altLang="en-US"/>
        </a:p>
      </dgm:t>
    </dgm:pt>
    <dgm:pt modelId="{A801FB1B-63DD-41D0-BD36-E34D7729AE90}" type="sibTrans" cxnId="{D609236D-2355-46EC-B967-40B51E01E875}">
      <dgm:prSet/>
      <dgm:spPr/>
      <dgm:t>
        <a:bodyPr/>
        <a:lstStyle/>
        <a:p>
          <a:endParaRPr kumimoji="1" lang="ja-JP" altLang="en-US"/>
        </a:p>
      </dgm:t>
    </dgm:pt>
    <dgm:pt modelId="{224D2E1D-A515-4F18-96B7-624A06A42101}">
      <dgm:prSet phldrT="[テキスト]" custT="1"/>
      <dgm:spPr>
        <a:solidFill>
          <a:srgbClr val="0070C0"/>
        </a:solidFill>
      </dgm:spPr>
      <dgm:t>
        <a:bodyPr/>
        <a:lstStyle/>
        <a:p>
          <a:r>
            <a:rPr kumimoji="1" lang="ja-JP" altLang="en-US" sz="2400" dirty="0"/>
            <a:t>開示分科会</a:t>
          </a:r>
        </a:p>
      </dgm:t>
    </dgm:pt>
    <dgm:pt modelId="{4653240E-5BCE-4F79-A3B1-56EE61F8B10A}" type="parTrans" cxnId="{FEEF1427-28E1-4114-A2F3-F8D3C9E81853}">
      <dgm:prSet/>
      <dgm:spPr/>
      <dgm:t>
        <a:bodyPr/>
        <a:lstStyle/>
        <a:p>
          <a:endParaRPr kumimoji="1" lang="ja-JP" altLang="en-US"/>
        </a:p>
      </dgm:t>
    </dgm:pt>
    <dgm:pt modelId="{8F1E555A-3E8A-4850-89A5-D3868FD71D9C}" type="sibTrans" cxnId="{FEEF1427-28E1-4114-A2F3-F8D3C9E81853}">
      <dgm:prSet/>
      <dgm:spPr/>
      <dgm:t>
        <a:bodyPr/>
        <a:lstStyle/>
        <a:p>
          <a:endParaRPr kumimoji="1" lang="ja-JP" altLang="en-US"/>
        </a:p>
      </dgm:t>
    </dgm:pt>
    <dgm:pt modelId="{A2BD1D8E-8DCE-4716-9586-BA0A28F0E918}" type="pres">
      <dgm:prSet presAssocID="{92412816-C72C-42A9-ADE5-E496257FE5F3}" presName="hierChild1" presStyleCnt="0">
        <dgm:presLayoutVars>
          <dgm:orgChart val="1"/>
          <dgm:chPref val="1"/>
          <dgm:dir/>
          <dgm:animOne val="branch"/>
          <dgm:animLvl val="lvl"/>
          <dgm:resizeHandles/>
        </dgm:presLayoutVars>
      </dgm:prSet>
      <dgm:spPr/>
    </dgm:pt>
    <dgm:pt modelId="{99B4CE50-3F18-43D9-BEFB-CD64F356931A}" type="pres">
      <dgm:prSet presAssocID="{6CA0C4A0-4DEF-4CD2-B83E-C4DA891BB247}" presName="hierRoot1" presStyleCnt="0">
        <dgm:presLayoutVars>
          <dgm:hierBranch val="hang"/>
        </dgm:presLayoutVars>
      </dgm:prSet>
      <dgm:spPr/>
    </dgm:pt>
    <dgm:pt modelId="{99C05728-4238-480B-A242-15034689755E}" type="pres">
      <dgm:prSet presAssocID="{6CA0C4A0-4DEF-4CD2-B83E-C4DA891BB247}" presName="rootComposite1" presStyleCnt="0"/>
      <dgm:spPr/>
    </dgm:pt>
    <dgm:pt modelId="{D8A19D5C-D607-48D7-97E4-5FB4601F08EE}" type="pres">
      <dgm:prSet presAssocID="{6CA0C4A0-4DEF-4CD2-B83E-C4DA891BB247}" presName="rootText1" presStyleLbl="node0" presStyleIdx="0" presStyleCnt="1" custScaleX="156809">
        <dgm:presLayoutVars>
          <dgm:chPref val="3"/>
        </dgm:presLayoutVars>
      </dgm:prSet>
      <dgm:spPr/>
    </dgm:pt>
    <dgm:pt modelId="{610BFA48-AEEB-4518-9D38-418119053564}" type="pres">
      <dgm:prSet presAssocID="{6CA0C4A0-4DEF-4CD2-B83E-C4DA891BB247}" presName="rootConnector1" presStyleLbl="node1" presStyleIdx="0" presStyleCnt="0"/>
      <dgm:spPr/>
    </dgm:pt>
    <dgm:pt modelId="{440880E9-AB03-4BEE-AD5B-B2CAEF0713DE}" type="pres">
      <dgm:prSet presAssocID="{6CA0C4A0-4DEF-4CD2-B83E-C4DA891BB247}" presName="hierChild2" presStyleCnt="0"/>
      <dgm:spPr/>
    </dgm:pt>
    <dgm:pt modelId="{FAC56702-520A-41F8-AF36-E75A9DA541C4}" type="pres">
      <dgm:prSet presAssocID="{1C36D5E0-7708-42B9-A176-B863DA671A2B}" presName="Name48" presStyleLbl="parChTrans1D2" presStyleIdx="0" presStyleCnt="4"/>
      <dgm:spPr/>
    </dgm:pt>
    <dgm:pt modelId="{F0D13ED3-B6E9-4E9D-9C42-861AB5283701}" type="pres">
      <dgm:prSet presAssocID="{531731C2-5675-4337-9718-F1CDB1483C55}" presName="hierRoot2" presStyleCnt="0">
        <dgm:presLayoutVars>
          <dgm:hierBranch val="hang"/>
        </dgm:presLayoutVars>
      </dgm:prSet>
      <dgm:spPr/>
    </dgm:pt>
    <dgm:pt modelId="{2759B065-1B47-4FB2-8987-7E0913050BD4}" type="pres">
      <dgm:prSet presAssocID="{531731C2-5675-4337-9718-F1CDB1483C55}" presName="rootComposite" presStyleCnt="0"/>
      <dgm:spPr/>
    </dgm:pt>
    <dgm:pt modelId="{3FFA6362-BA0C-425B-B3D5-4353D87FB8F4}" type="pres">
      <dgm:prSet presAssocID="{531731C2-5675-4337-9718-F1CDB1483C55}" presName="rootText" presStyleLbl="node2" presStyleIdx="0" presStyleCnt="4">
        <dgm:presLayoutVars>
          <dgm:chPref val="3"/>
        </dgm:presLayoutVars>
      </dgm:prSet>
      <dgm:spPr/>
    </dgm:pt>
    <dgm:pt modelId="{2C8F968E-35AB-472D-AFC3-63B58F17B8BA}" type="pres">
      <dgm:prSet presAssocID="{531731C2-5675-4337-9718-F1CDB1483C55}" presName="rootConnector" presStyleLbl="node2" presStyleIdx="0" presStyleCnt="4"/>
      <dgm:spPr/>
    </dgm:pt>
    <dgm:pt modelId="{EC94AD6D-570C-418F-A07C-CCD199288052}" type="pres">
      <dgm:prSet presAssocID="{531731C2-5675-4337-9718-F1CDB1483C55}" presName="hierChild4" presStyleCnt="0"/>
      <dgm:spPr/>
    </dgm:pt>
    <dgm:pt modelId="{2350B832-1CE3-48C8-9969-D53F618332F7}" type="pres">
      <dgm:prSet presAssocID="{531731C2-5675-4337-9718-F1CDB1483C55}" presName="hierChild5" presStyleCnt="0"/>
      <dgm:spPr/>
    </dgm:pt>
    <dgm:pt modelId="{A80343B2-8870-45F2-9303-7EA0108B5333}" type="pres">
      <dgm:prSet presAssocID="{6FADDC14-C87A-4AB8-B144-C257E1E4C571}" presName="Name48" presStyleLbl="parChTrans1D2" presStyleIdx="1" presStyleCnt="4"/>
      <dgm:spPr/>
    </dgm:pt>
    <dgm:pt modelId="{85CA505A-EA34-426D-9CEF-B380E357D494}" type="pres">
      <dgm:prSet presAssocID="{394B7922-7FBA-49D5-8B36-7D4BA3AFCFA4}" presName="hierRoot2" presStyleCnt="0">
        <dgm:presLayoutVars>
          <dgm:hierBranch val="init"/>
        </dgm:presLayoutVars>
      </dgm:prSet>
      <dgm:spPr/>
    </dgm:pt>
    <dgm:pt modelId="{9E19BE9E-CA28-4851-A347-0A5349DA1111}" type="pres">
      <dgm:prSet presAssocID="{394B7922-7FBA-49D5-8B36-7D4BA3AFCFA4}" presName="rootComposite" presStyleCnt="0"/>
      <dgm:spPr/>
    </dgm:pt>
    <dgm:pt modelId="{6310D170-D421-40E4-8F68-105C3A164C34}" type="pres">
      <dgm:prSet presAssocID="{394B7922-7FBA-49D5-8B36-7D4BA3AFCFA4}" presName="rootText" presStyleLbl="node2" presStyleIdx="1" presStyleCnt="4">
        <dgm:presLayoutVars>
          <dgm:chPref val="3"/>
        </dgm:presLayoutVars>
      </dgm:prSet>
      <dgm:spPr/>
    </dgm:pt>
    <dgm:pt modelId="{8D74BF04-74CB-4C90-A8BE-398AA73C0A87}" type="pres">
      <dgm:prSet presAssocID="{394B7922-7FBA-49D5-8B36-7D4BA3AFCFA4}" presName="rootConnector" presStyleLbl="node2" presStyleIdx="1" presStyleCnt="4"/>
      <dgm:spPr/>
    </dgm:pt>
    <dgm:pt modelId="{D9AF2FBB-1BD9-4901-A0F5-C1F6ACDCFDEB}" type="pres">
      <dgm:prSet presAssocID="{394B7922-7FBA-49D5-8B36-7D4BA3AFCFA4}" presName="hierChild4" presStyleCnt="0"/>
      <dgm:spPr/>
    </dgm:pt>
    <dgm:pt modelId="{E47E4509-9C53-41F6-ACC8-430ABF290F36}" type="pres">
      <dgm:prSet presAssocID="{394B7922-7FBA-49D5-8B36-7D4BA3AFCFA4}" presName="hierChild5" presStyleCnt="0"/>
      <dgm:spPr/>
    </dgm:pt>
    <dgm:pt modelId="{53DEE6CA-9C6A-4243-916E-6266EB951D27}" type="pres">
      <dgm:prSet presAssocID="{04EDF47E-3E9A-40F7-A773-6EAAAAFC530A}" presName="Name48" presStyleLbl="parChTrans1D2" presStyleIdx="2" presStyleCnt="4"/>
      <dgm:spPr/>
    </dgm:pt>
    <dgm:pt modelId="{8CA04332-3803-4F48-B1A1-EDBFB2C406B3}" type="pres">
      <dgm:prSet presAssocID="{1AAFA05E-A702-46AD-BC25-6074EA89ADAA}" presName="hierRoot2" presStyleCnt="0">
        <dgm:presLayoutVars>
          <dgm:hierBranch val="init"/>
        </dgm:presLayoutVars>
      </dgm:prSet>
      <dgm:spPr/>
    </dgm:pt>
    <dgm:pt modelId="{95762B7E-B310-46DE-A857-5102B98B7EBE}" type="pres">
      <dgm:prSet presAssocID="{1AAFA05E-A702-46AD-BC25-6074EA89ADAA}" presName="rootComposite" presStyleCnt="0"/>
      <dgm:spPr/>
    </dgm:pt>
    <dgm:pt modelId="{5AF3042A-A15A-4BDA-BE72-F71400AA0CFD}" type="pres">
      <dgm:prSet presAssocID="{1AAFA05E-A702-46AD-BC25-6074EA89ADAA}" presName="rootText" presStyleLbl="node2" presStyleIdx="2" presStyleCnt="4">
        <dgm:presLayoutVars>
          <dgm:chPref val="3"/>
        </dgm:presLayoutVars>
      </dgm:prSet>
      <dgm:spPr/>
    </dgm:pt>
    <dgm:pt modelId="{D20DDC46-9984-45EC-82A5-D9DDAE7F1A4F}" type="pres">
      <dgm:prSet presAssocID="{1AAFA05E-A702-46AD-BC25-6074EA89ADAA}" presName="rootConnector" presStyleLbl="node2" presStyleIdx="2" presStyleCnt="4"/>
      <dgm:spPr/>
    </dgm:pt>
    <dgm:pt modelId="{4E85B842-F0FD-4D87-9D27-90313E720810}" type="pres">
      <dgm:prSet presAssocID="{1AAFA05E-A702-46AD-BC25-6074EA89ADAA}" presName="hierChild4" presStyleCnt="0"/>
      <dgm:spPr/>
    </dgm:pt>
    <dgm:pt modelId="{4C6ADA27-0C22-4909-895C-77FA9ACBA190}" type="pres">
      <dgm:prSet presAssocID="{1AAFA05E-A702-46AD-BC25-6074EA89ADAA}" presName="hierChild5" presStyleCnt="0"/>
      <dgm:spPr/>
    </dgm:pt>
    <dgm:pt modelId="{60CE130C-D772-4C87-ACA7-14AEDACB11F9}" type="pres">
      <dgm:prSet presAssocID="{4653240E-5BCE-4F79-A3B1-56EE61F8B10A}" presName="Name48" presStyleLbl="parChTrans1D2" presStyleIdx="3" presStyleCnt="4"/>
      <dgm:spPr/>
    </dgm:pt>
    <dgm:pt modelId="{DCEC4117-08F6-4103-A542-D8FC60BA2448}" type="pres">
      <dgm:prSet presAssocID="{224D2E1D-A515-4F18-96B7-624A06A42101}" presName="hierRoot2" presStyleCnt="0">
        <dgm:presLayoutVars>
          <dgm:hierBranch val="hang"/>
        </dgm:presLayoutVars>
      </dgm:prSet>
      <dgm:spPr/>
    </dgm:pt>
    <dgm:pt modelId="{3344EA5F-8AC7-4805-8F8E-740E3458C66C}" type="pres">
      <dgm:prSet presAssocID="{224D2E1D-A515-4F18-96B7-624A06A42101}" presName="rootComposite" presStyleCnt="0"/>
      <dgm:spPr/>
    </dgm:pt>
    <dgm:pt modelId="{DA757C99-5CFA-4E16-9725-BA775740B517}" type="pres">
      <dgm:prSet presAssocID="{224D2E1D-A515-4F18-96B7-624A06A42101}" presName="rootText" presStyleLbl="node2" presStyleIdx="3" presStyleCnt="4">
        <dgm:presLayoutVars>
          <dgm:chPref val="3"/>
        </dgm:presLayoutVars>
      </dgm:prSet>
      <dgm:spPr/>
    </dgm:pt>
    <dgm:pt modelId="{12F30014-7EA4-4694-8BD6-792D062DC8FD}" type="pres">
      <dgm:prSet presAssocID="{224D2E1D-A515-4F18-96B7-624A06A42101}" presName="rootConnector" presStyleLbl="node2" presStyleIdx="3" presStyleCnt="4"/>
      <dgm:spPr/>
    </dgm:pt>
    <dgm:pt modelId="{4FBB1D2D-091E-41AC-B546-B9B107CC4ADB}" type="pres">
      <dgm:prSet presAssocID="{224D2E1D-A515-4F18-96B7-624A06A42101}" presName="hierChild4" presStyleCnt="0"/>
      <dgm:spPr/>
    </dgm:pt>
    <dgm:pt modelId="{C18D9855-78E6-4478-9D34-E8F71AF67F28}" type="pres">
      <dgm:prSet presAssocID="{224D2E1D-A515-4F18-96B7-624A06A42101}" presName="hierChild5" presStyleCnt="0"/>
      <dgm:spPr/>
    </dgm:pt>
    <dgm:pt modelId="{F8F7635A-614D-4137-9573-57C946AF8779}" type="pres">
      <dgm:prSet presAssocID="{6CA0C4A0-4DEF-4CD2-B83E-C4DA891BB247}" presName="hierChild3" presStyleCnt="0"/>
      <dgm:spPr/>
    </dgm:pt>
  </dgm:ptLst>
  <dgm:cxnLst>
    <dgm:cxn modelId="{C859A411-42B9-4553-9614-AA1CFF840D77}" srcId="{92412816-C72C-42A9-ADE5-E496257FE5F3}" destId="{6CA0C4A0-4DEF-4CD2-B83E-C4DA891BB247}" srcOrd="0" destOrd="0" parTransId="{97143F35-DB1F-44D4-ABC4-702B2AFD06E3}" sibTransId="{3042D74B-54BF-409F-8BC8-1852480786B3}"/>
    <dgm:cxn modelId="{71A0F31F-1CE9-4296-A3B4-A2E97D27985F}" srcId="{6CA0C4A0-4DEF-4CD2-B83E-C4DA891BB247}" destId="{394B7922-7FBA-49D5-8B36-7D4BA3AFCFA4}" srcOrd="1" destOrd="0" parTransId="{6FADDC14-C87A-4AB8-B144-C257E1E4C571}" sibTransId="{65962496-C38A-4909-9519-666BA49476E3}"/>
    <dgm:cxn modelId="{FEEF1427-28E1-4114-A2F3-F8D3C9E81853}" srcId="{6CA0C4A0-4DEF-4CD2-B83E-C4DA891BB247}" destId="{224D2E1D-A515-4F18-96B7-624A06A42101}" srcOrd="3" destOrd="0" parTransId="{4653240E-5BCE-4F79-A3B1-56EE61F8B10A}" sibTransId="{8F1E555A-3E8A-4850-89A5-D3868FD71D9C}"/>
    <dgm:cxn modelId="{AFED8433-4D8C-4B28-B62B-7448F5B334AD}" type="presOf" srcId="{6CA0C4A0-4DEF-4CD2-B83E-C4DA891BB247}" destId="{D8A19D5C-D607-48D7-97E4-5FB4601F08EE}" srcOrd="0" destOrd="0" presId="urn:microsoft.com/office/officeart/2005/8/layout/orgChart1"/>
    <dgm:cxn modelId="{352A685E-CC06-4DFD-B300-4C7F5D84F5D3}" type="presOf" srcId="{4653240E-5BCE-4F79-A3B1-56EE61F8B10A}" destId="{60CE130C-D772-4C87-ACA7-14AEDACB11F9}" srcOrd="0" destOrd="0" presId="urn:microsoft.com/office/officeart/2005/8/layout/orgChart1"/>
    <dgm:cxn modelId="{CC13B561-89A0-4868-910D-0599F943074D}" type="presOf" srcId="{531731C2-5675-4337-9718-F1CDB1483C55}" destId="{2C8F968E-35AB-472D-AFC3-63B58F17B8BA}" srcOrd="1" destOrd="0" presId="urn:microsoft.com/office/officeart/2005/8/layout/orgChart1"/>
    <dgm:cxn modelId="{D609236D-2355-46EC-B967-40B51E01E875}" srcId="{6CA0C4A0-4DEF-4CD2-B83E-C4DA891BB247}" destId="{1AAFA05E-A702-46AD-BC25-6074EA89ADAA}" srcOrd="2" destOrd="0" parTransId="{04EDF47E-3E9A-40F7-A773-6EAAAAFC530A}" sibTransId="{A801FB1B-63DD-41D0-BD36-E34D7729AE90}"/>
    <dgm:cxn modelId="{69A7CF6D-0C88-4B8C-9AB2-DEA3D38C110A}" type="presOf" srcId="{224D2E1D-A515-4F18-96B7-624A06A42101}" destId="{DA757C99-5CFA-4E16-9725-BA775740B517}" srcOrd="0" destOrd="0" presId="urn:microsoft.com/office/officeart/2005/8/layout/orgChart1"/>
    <dgm:cxn modelId="{63F7F852-8281-4B84-8E26-ADA0D49CEB51}" srcId="{6CA0C4A0-4DEF-4CD2-B83E-C4DA891BB247}" destId="{531731C2-5675-4337-9718-F1CDB1483C55}" srcOrd="0" destOrd="0" parTransId="{1C36D5E0-7708-42B9-A176-B863DA671A2B}" sibTransId="{F61D23D1-75FD-4D3D-B60E-D9D45FA7B2D6}"/>
    <dgm:cxn modelId="{43FE4479-F07E-47B1-93AF-B488D399D884}" type="presOf" srcId="{394B7922-7FBA-49D5-8B36-7D4BA3AFCFA4}" destId="{6310D170-D421-40E4-8F68-105C3A164C34}" srcOrd="0" destOrd="0" presId="urn:microsoft.com/office/officeart/2005/8/layout/orgChart1"/>
    <dgm:cxn modelId="{D9496B86-6371-4957-BA6D-BCF1784D1B60}" type="presOf" srcId="{6CA0C4A0-4DEF-4CD2-B83E-C4DA891BB247}" destId="{610BFA48-AEEB-4518-9D38-418119053564}" srcOrd="1" destOrd="0" presId="urn:microsoft.com/office/officeart/2005/8/layout/orgChart1"/>
    <dgm:cxn modelId="{B0065088-7BBD-4789-A730-40D8595DA115}" type="presOf" srcId="{6FADDC14-C87A-4AB8-B144-C257E1E4C571}" destId="{A80343B2-8870-45F2-9303-7EA0108B5333}" srcOrd="0" destOrd="0" presId="urn:microsoft.com/office/officeart/2005/8/layout/orgChart1"/>
    <dgm:cxn modelId="{9B16FB9D-4D80-4556-AA49-5AA468D7B42B}" type="presOf" srcId="{1AAFA05E-A702-46AD-BC25-6074EA89ADAA}" destId="{D20DDC46-9984-45EC-82A5-D9DDAE7F1A4F}" srcOrd="1" destOrd="0" presId="urn:microsoft.com/office/officeart/2005/8/layout/orgChart1"/>
    <dgm:cxn modelId="{D2FF7EA5-E357-4541-B6FA-9BCFB0A6CF19}" type="presOf" srcId="{92412816-C72C-42A9-ADE5-E496257FE5F3}" destId="{A2BD1D8E-8DCE-4716-9586-BA0A28F0E918}" srcOrd="0" destOrd="0" presId="urn:microsoft.com/office/officeart/2005/8/layout/orgChart1"/>
    <dgm:cxn modelId="{F1D232AA-7748-47AD-B21A-1EBE81F1DAC4}" type="presOf" srcId="{1C36D5E0-7708-42B9-A176-B863DA671A2B}" destId="{FAC56702-520A-41F8-AF36-E75A9DA541C4}" srcOrd="0" destOrd="0" presId="urn:microsoft.com/office/officeart/2005/8/layout/orgChart1"/>
    <dgm:cxn modelId="{52BC53B6-3162-4C04-A4C8-030BA51E929C}" type="presOf" srcId="{04EDF47E-3E9A-40F7-A773-6EAAAAFC530A}" destId="{53DEE6CA-9C6A-4243-916E-6266EB951D27}" srcOrd="0" destOrd="0" presId="urn:microsoft.com/office/officeart/2005/8/layout/orgChart1"/>
    <dgm:cxn modelId="{8E9875B7-3F40-4BB2-83D9-B2C2D9E96F41}" type="presOf" srcId="{224D2E1D-A515-4F18-96B7-624A06A42101}" destId="{12F30014-7EA4-4694-8BD6-792D062DC8FD}" srcOrd="1" destOrd="0" presId="urn:microsoft.com/office/officeart/2005/8/layout/orgChart1"/>
    <dgm:cxn modelId="{4C5C7AC0-0108-4209-861A-DE75902B4DE5}" type="presOf" srcId="{1AAFA05E-A702-46AD-BC25-6074EA89ADAA}" destId="{5AF3042A-A15A-4BDA-BE72-F71400AA0CFD}" srcOrd="0" destOrd="0" presId="urn:microsoft.com/office/officeart/2005/8/layout/orgChart1"/>
    <dgm:cxn modelId="{D3C177D0-AB64-4647-9D8F-E46EA43C6A71}" type="presOf" srcId="{531731C2-5675-4337-9718-F1CDB1483C55}" destId="{3FFA6362-BA0C-425B-B3D5-4353D87FB8F4}" srcOrd="0" destOrd="0" presId="urn:microsoft.com/office/officeart/2005/8/layout/orgChart1"/>
    <dgm:cxn modelId="{15F09AE5-47D8-4604-A64A-CDCA8EEE6214}" type="presOf" srcId="{394B7922-7FBA-49D5-8B36-7D4BA3AFCFA4}" destId="{8D74BF04-74CB-4C90-A8BE-398AA73C0A87}" srcOrd="1" destOrd="0" presId="urn:microsoft.com/office/officeart/2005/8/layout/orgChart1"/>
    <dgm:cxn modelId="{FFC54245-5DC5-4B26-870E-A21BADF6D6A2}" type="presParOf" srcId="{A2BD1D8E-8DCE-4716-9586-BA0A28F0E918}" destId="{99B4CE50-3F18-43D9-BEFB-CD64F356931A}" srcOrd="0" destOrd="0" presId="urn:microsoft.com/office/officeart/2005/8/layout/orgChart1"/>
    <dgm:cxn modelId="{54BD6FA6-3512-4D11-A5CA-A782EE5C5DF1}" type="presParOf" srcId="{99B4CE50-3F18-43D9-BEFB-CD64F356931A}" destId="{99C05728-4238-480B-A242-15034689755E}" srcOrd="0" destOrd="0" presId="urn:microsoft.com/office/officeart/2005/8/layout/orgChart1"/>
    <dgm:cxn modelId="{B59D8EAD-69EE-4370-BDB2-E9C6730A615E}" type="presParOf" srcId="{99C05728-4238-480B-A242-15034689755E}" destId="{D8A19D5C-D607-48D7-97E4-5FB4601F08EE}" srcOrd="0" destOrd="0" presId="urn:microsoft.com/office/officeart/2005/8/layout/orgChart1"/>
    <dgm:cxn modelId="{0C6DC45C-8199-4577-9C06-DDA651DFCA40}" type="presParOf" srcId="{99C05728-4238-480B-A242-15034689755E}" destId="{610BFA48-AEEB-4518-9D38-418119053564}" srcOrd="1" destOrd="0" presId="urn:microsoft.com/office/officeart/2005/8/layout/orgChart1"/>
    <dgm:cxn modelId="{49F2EBE1-864B-4F83-8C3F-6116E4AE2B78}" type="presParOf" srcId="{99B4CE50-3F18-43D9-BEFB-CD64F356931A}" destId="{440880E9-AB03-4BEE-AD5B-B2CAEF0713DE}" srcOrd="1" destOrd="0" presId="urn:microsoft.com/office/officeart/2005/8/layout/orgChart1"/>
    <dgm:cxn modelId="{31802579-4018-4742-B08E-035AB797C551}" type="presParOf" srcId="{440880E9-AB03-4BEE-AD5B-B2CAEF0713DE}" destId="{FAC56702-520A-41F8-AF36-E75A9DA541C4}" srcOrd="0" destOrd="0" presId="urn:microsoft.com/office/officeart/2005/8/layout/orgChart1"/>
    <dgm:cxn modelId="{5077B38F-EA32-4BAA-A2B6-493140565216}" type="presParOf" srcId="{440880E9-AB03-4BEE-AD5B-B2CAEF0713DE}" destId="{F0D13ED3-B6E9-4E9D-9C42-861AB5283701}" srcOrd="1" destOrd="0" presId="urn:microsoft.com/office/officeart/2005/8/layout/orgChart1"/>
    <dgm:cxn modelId="{AAD6A093-54A8-4B7B-917F-A2430FE77A92}" type="presParOf" srcId="{F0D13ED3-B6E9-4E9D-9C42-861AB5283701}" destId="{2759B065-1B47-4FB2-8987-7E0913050BD4}" srcOrd="0" destOrd="0" presId="urn:microsoft.com/office/officeart/2005/8/layout/orgChart1"/>
    <dgm:cxn modelId="{13FB2F40-57E9-451A-9524-D86C7DFF47B2}" type="presParOf" srcId="{2759B065-1B47-4FB2-8987-7E0913050BD4}" destId="{3FFA6362-BA0C-425B-B3D5-4353D87FB8F4}" srcOrd="0" destOrd="0" presId="urn:microsoft.com/office/officeart/2005/8/layout/orgChart1"/>
    <dgm:cxn modelId="{EFAAFD2B-4CAD-4E43-8E91-14221920E8FA}" type="presParOf" srcId="{2759B065-1B47-4FB2-8987-7E0913050BD4}" destId="{2C8F968E-35AB-472D-AFC3-63B58F17B8BA}" srcOrd="1" destOrd="0" presId="urn:microsoft.com/office/officeart/2005/8/layout/orgChart1"/>
    <dgm:cxn modelId="{FE233412-4807-4B44-B0F5-4A680337390F}" type="presParOf" srcId="{F0D13ED3-B6E9-4E9D-9C42-861AB5283701}" destId="{EC94AD6D-570C-418F-A07C-CCD199288052}" srcOrd="1" destOrd="0" presId="urn:microsoft.com/office/officeart/2005/8/layout/orgChart1"/>
    <dgm:cxn modelId="{4651E458-3EA6-4553-B015-4FFDEBD4F42B}" type="presParOf" srcId="{F0D13ED3-B6E9-4E9D-9C42-861AB5283701}" destId="{2350B832-1CE3-48C8-9969-D53F618332F7}" srcOrd="2" destOrd="0" presId="urn:microsoft.com/office/officeart/2005/8/layout/orgChart1"/>
    <dgm:cxn modelId="{26E3066E-D797-49EF-806C-82CE97A3CB85}" type="presParOf" srcId="{440880E9-AB03-4BEE-AD5B-B2CAEF0713DE}" destId="{A80343B2-8870-45F2-9303-7EA0108B5333}" srcOrd="2" destOrd="0" presId="urn:microsoft.com/office/officeart/2005/8/layout/orgChart1"/>
    <dgm:cxn modelId="{7EEDB6B8-07FC-4C50-AA77-EEB99264DA4B}" type="presParOf" srcId="{440880E9-AB03-4BEE-AD5B-B2CAEF0713DE}" destId="{85CA505A-EA34-426D-9CEF-B380E357D494}" srcOrd="3" destOrd="0" presId="urn:microsoft.com/office/officeart/2005/8/layout/orgChart1"/>
    <dgm:cxn modelId="{2EE9B231-7AB8-436C-99B7-0B87854F5EAD}" type="presParOf" srcId="{85CA505A-EA34-426D-9CEF-B380E357D494}" destId="{9E19BE9E-CA28-4851-A347-0A5349DA1111}" srcOrd="0" destOrd="0" presId="urn:microsoft.com/office/officeart/2005/8/layout/orgChart1"/>
    <dgm:cxn modelId="{35F3537F-EE51-4CF5-B47E-86860888A2FC}" type="presParOf" srcId="{9E19BE9E-CA28-4851-A347-0A5349DA1111}" destId="{6310D170-D421-40E4-8F68-105C3A164C34}" srcOrd="0" destOrd="0" presId="urn:microsoft.com/office/officeart/2005/8/layout/orgChart1"/>
    <dgm:cxn modelId="{BE19DF24-5B08-4CFA-8DD9-47FD52E3019E}" type="presParOf" srcId="{9E19BE9E-CA28-4851-A347-0A5349DA1111}" destId="{8D74BF04-74CB-4C90-A8BE-398AA73C0A87}" srcOrd="1" destOrd="0" presId="urn:microsoft.com/office/officeart/2005/8/layout/orgChart1"/>
    <dgm:cxn modelId="{8C9C3D7F-142B-4140-88D1-920B4E66B96C}" type="presParOf" srcId="{85CA505A-EA34-426D-9CEF-B380E357D494}" destId="{D9AF2FBB-1BD9-4901-A0F5-C1F6ACDCFDEB}" srcOrd="1" destOrd="0" presId="urn:microsoft.com/office/officeart/2005/8/layout/orgChart1"/>
    <dgm:cxn modelId="{1E375B83-E154-4BF3-B2EE-E38AAECBCA54}" type="presParOf" srcId="{85CA505A-EA34-426D-9CEF-B380E357D494}" destId="{E47E4509-9C53-41F6-ACC8-430ABF290F36}" srcOrd="2" destOrd="0" presId="urn:microsoft.com/office/officeart/2005/8/layout/orgChart1"/>
    <dgm:cxn modelId="{9A5305D9-0881-409D-8BCF-E5FA91ECADCD}" type="presParOf" srcId="{440880E9-AB03-4BEE-AD5B-B2CAEF0713DE}" destId="{53DEE6CA-9C6A-4243-916E-6266EB951D27}" srcOrd="4" destOrd="0" presId="urn:microsoft.com/office/officeart/2005/8/layout/orgChart1"/>
    <dgm:cxn modelId="{0BF8D3C0-A36B-4E2B-8D4F-6D8F8C97DCA7}" type="presParOf" srcId="{440880E9-AB03-4BEE-AD5B-B2CAEF0713DE}" destId="{8CA04332-3803-4F48-B1A1-EDBFB2C406B3}" srcOrd="5" destOrd="0" presId="urn:microsoft.com/office/officeart/2005/8/layout/orgChart1"/>
    <dgm:cxn modelId="{DD6700B0-7779-4CCD-9886-653DBC1DDF30}" type="presParOf" srcId="{8CA04332-3803-4F48-B1A1-EDBFB2C406B3}" destId="{95762B7E-B310-46DE-A857-5102B98B7EBE}" srcOrd="0" destOrd="0" presId="urn:microsoft.com/office/officeart/2005/8/layout/orgChart1"/>
    <dgm:cxn modelId="{E9E4D1EA-E6F4-44CA-8B0C-BF52322AB178}" type="presParOf" srcId="{95762B7E-B310-46DE-A857-5102B98B7EBE}" destId="{5AF3042A-A15A-4BDA-BE72-F71400AA0CFD}" srcOrd="0" destOrd="0" presId="urn:microsoft.com/office/officeart/2005/8/layout/orgChart1"/>
    <dgm:cxn modelId="{152BF7DE-B7F5-4C76-A030-79263F46DEE1}" type="presParOf" srcId="{95762B7E-B310-46DE-A857-5102B98B7EBE}" destId="{D20DDC46-9984-45EC-82A5-D9DDAE7F1A4F}" srcOrd="1" destOrd="0" presId="urn:microsoft.com/office/officeart/2005/8/layout/orgChart1"/>
    <dgm:cxn modelId="{2D249E7D-6A72-4FAB-A9CC-D2C10A88ED26}" type="presParOf" srcId="{8CA04332-3803-4F48-B1A1-EDBFB2C406B3}" destId="{4E85B842-F0FD-4D87-9D27-90313E720810}" srcOrd="1" destOrd="0" presId="urn:microsoft.com/office/officeart/2005/8/layout/orgChart1"/>
    <dgm:cxn modelId="{A0114465-ED35-41F6-A3F5-2BBC2FEDBEA9}" type="presParOf" srcId="{8CA04332-3803-4F48-B1A1-EDBFB2C406B3}" destId="{4C6ADA27-0C22-4909-895C-77FA9ACBA190}" srcOrd="2" destOrd="0" presId="urn:microsoft.com/office/officeart/2005/8/layout/orgChart1"/>
    <dgm:cxn modelId="{C4B3CCFE-A480-4F79-BEC5-3B24F2606EB7}" type="presParOf" srcId="{440880E9-AB03-4BEE-AD5B-B2CAEF0713DE}" destId="{60CE130C-D772-4C87-ACA7-14AEDACB11F9}" srcOrd="6" destOrd="0" presId="urn:microsoft.com/office/officeart/2005/8/layout/orgChart1"/>
    <dgm:cxn modelId="{CB0BC1DF-9FF5-458B-BB7F-179ADB8021BB}" type="presParOf" srcId="{440880E9-AB03-4BEE-AD5B-B2CAEF0713DE}" destId="{DCEC4117-08F6-4103-A542-D8FC60BA2448}" srcOrd="7" destOrd="0" presId="urn:microsoft.com/office/officeart/2005/8/layout/orgChart1"/>
    <dgm:cxn modelId="{FF4156E7-0854-4CB7-B773-2F93E15A9786}" type="presParOf" srcId="{DCEC4117-08F6-4103-A542-D8FC60BA2448}" destId="{3344EA5F-8AC7-4805-8F8E-740E3458C66C}" srcOrd="0" destOrd="0" presId="urn:microsoft.com/office/officeart/2005/8/layout/orgChart1"/>
    <dgm:cxn modelId="{E0F713FA-D2C3-4DAF-A87C-268B8C2FDF7D}" type="presParOf" srcId="{3344EA5F-8AC7-4805-8F8E-740E3458C66C}" destId="{DA757C99-5CFA-4E16-9725-BA775740B517}" srcOrd="0" destOrd="0" presId="urn:microsoft.com/office/officeart/2005/8/layout/orgChart1"/>
    <dgm:cxn modelId="{03115F95-241E-4DCA-8406-E08434C940AA}" type="presParOf" srcId="{3344EA5F-8AC7-4805-8F8E-740E3458C66C}" destId="{12F30014-7EA4-4694-8BD6-792D062DC8FD}" srcOrd="1" destOrd="0" presId="urn:microsoft.com/office/officeart/2005/8/layout/orgChart1"/>
    <dgm:cxn modelId="{19B54897-AE56-4F21-A772-8EE16DEFF67E}" type="presParOf" srcId="{DCEC4117-08F6-4103-A542-D8FC60BA2448}" destId="{4FBB1D2D-091E-41AC-B546-B9B107CC4ADB}" srcOrd="1" destOrd="0" presId="urn:microsoft.com/office/officeart/2005/8/layout/orgChart1"/>
    <dgm:cxn modelId="{48DC7D6B-6C2F-4E59-A2A8-6C3FA6058F81}" type="presParOf" srcId="{DCEC4117-08F6-4103-A542-D8FC60BA2448}" destId="{C18D9855-78E6-4478-9D34-E8F71AF67F28}" srcOrd="2" destOrd="0" presId="urn:microsoft.com/office/officeart/2005/8/layout/orgChart1"/>
    <dgm:cxn modelId="{743B369F-C825-4262-9CD6-028DD2A6E031}" type="presParOf" srcId="{99B4CE50-3F18-43D9-BEFB-CD64F356931A}" destId="{F8F7635A-614D-4137-9573-57C946AF877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E130C-D772-4C87-ACA7-14AEDACB11F9}">
      <dsp:nvSpPr>
        <dsp:cNvPr id="0" name=""/>
        <dsp:cNvSpPr/>
      </dsp:nvSpPr>
      <dsp:spPr>
        <a:xfrm>
          <a:off x="2931746" y="1007019"/>
          <a:ext cx="210808" cy="2349011"/>
        </a:xfrm>
        <a:custGeom>
          <a:avLst/>
          <a:gdLst/>
          <a:ahLst/>
          <a:cxnLst/>
          <a:rect l="0" t="0" r="0" b="0"/>
          <a:pathLst>
            <a:path>
              <a:moveTo>
                <a:pt x="0" y="0"/>
              </a:moveTo>
              <a:lnTo>
                <a:pt x="0" y="2349011"/>
              </a:lnTo>
              <a:lnTo>
                <a:pt x="210808" y="23490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DEE6CA-9C6A-4243-916E-6266EB951D27}">
      <dsp:nvSpPr>
        <dsp:cNvPr id="0" name=""/>
        <dsp:cNvSpPr/>
      </dsp:nvSpPr>
      <dsp:spPr>
        <a:xfrm>
          <a:off x="2720937" y="1007019"/>
          <a:ext cx="210808" cy="2349011"/>
        </a:xfrm>
        <a:custGeom>
          <a:avLst/>
          <a:gdLst/>
          <a:ahLst/>
          <a:cxnLst/>
          <a:rect l="0" t="0" r="0" b="0"/>
          <a:pathLst>
            <a:path>
              <a:moveTo>
                <a:pt x="210808" y="0"/>
              </a:moveTo>
              <a:lnTo>
                <a:pt x="210808" y="2349011"/>
              </a:lnTo>
              <a:lnTo>
                <a:pt x="0" y="23490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0343B2-8870-45F2-9303-7EA0108B5333}">
      <dsp:nvSpPr>
        <dsp:cNvPr id="0" name=""/>
        <dsp:cNvSpPr/>
      </dsp:nvSpPr>
      <dsp:spPr>
        <a:xfrm>
          <a:off x="2931746" y="1007019"/>
          <a:ext cx="210808" cy="923542"/>
        </a:xfrm>
        <a:custGeom>
          <a:avLst/>
          <a:gdLst/>
          <a:ahLst/>
          <a:cxnLst/>
          <a:rect l="0" t="0" r="0" b="0"/>
          <a:pathLst>
            <a:path>
              <a:moveTo>
                <a:pt x="0" y="0"/>
              </a:moveTo>
              <a:lnTo>
                <a:pt x="0" y="923542"/>
              </a:lnTo>
              <a:lnTo>
                <a:pt x="210808" y="9235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C56702-520A-41F8-AF36-E75A9DA541C4}">
      <dsp:nvSpPr>
        <dsp:cNvPr id="0" name=""/>
        <dsp:cNvSpPr/>
      </dsp:nvSpPr>
      <dsp:spPr>
        <a:xfrm>
          <a:off x="2720937" y="1007019"/>
          <a:ext cx="210808" cy="923542"/>
        </a:xfrm>
        <a:custGeom>
          <a:avLst/>
          <a:gdLst/>
          <a:ahLst/>
          <a:cxnLst/>
          <a:rect l="0" t="0" r="0" b="0"/>
          <a:pathLst>
            <a:path>
              <a:moveTo>
                <a:pt x="210808" y="0"/>
              </a:moveTo>
              <a:lnTo>
                <a:pt x="210808" y="923542"/>
              </a:lnTo>
              <a:lnTo>
                <a:pt x="0" y="9235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A19D5C-D607-48D7-97E4-5FB4601F08EE}">
      <dsp:nvSpPr>
        <dsp:cNvPr id="0" name=""/>
        <dsp:cNvSpPr/>
      </dsp:nvSpPr>
      <dsp:spPr>
        <a:xfrm>
          <a:off x="1357617" y="3168"/>
          <a:ext cx="3148257" cy="1003851"/>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サステナビリティ委員会</a:t>
          </a:r>
        </a:p>
      </dsp:txBody>
      <dsp:txXfrm>
        <a:off x="1357617" y="3168"/>
        <a:ext cx="3148257" cy="1003851"/>
      </dsp:txXfrm>
    </dsp:sp>
    <dsp:sp modelId="{3FFA6362-BA0C-425B-B3D5-4353D87FB8F4}">
      <dsp:nvSpPr>
        <dsp:cNvPr id="0" name=""/>
        <dsp:cNvSpPr/>
      </dsp:nvSpPr>
      <dsp:spPr>
        <a:xfrm>
          <a:off x="713235" y="1428636"/>
          <a:ext cx="2007702" cy="1003851"/>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事業分科会</a:t>
          </a:r>
        </a:p>
      </dsp:txBody>
      <dsp:txXfrm>
        <a:off x="713235" y="1428636"/>
        <a:ext cx="2007702" cy="1003851"/>
      </dsp:txXfrm>
    </dsp:sp>
    <dsp:sp modelId="{6310D170-D421-40E4-8F68-105C3A164C34}">
      <dsp:nvSpPr>
        <dsp:cNvPr id="0" name=""/>
        <dsp:cNvSpPr/>
      </dsp:nvSpPr>
      <dsp:spPr>
        <a:xfrm>
          <a:off x="3142554" y="1428636"/>
          <a:ext cx="2007702" cy="1003851"/>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製品分科会</a:t>
          </a:r>
        </a:p>
      </dsp:txBody>
      <dsp:txXfrm>
        <a:off x="3142554" y="1428636"/>
        <a:ext cx="2007702" cy="1003851"/>
      </dsp:txXfrm>
    </dsp:sp>
    <dsp:sp modelId="{5AF3042A-A15A-4BDA-BE72-F71400AA0CFD}">
      <dsp:nvSpPr>
        <dsp:cNvPr id="0" name=""/>
        <dsp:cNvSpPr/>
      </dsp:nvSpPr>
      <dsp:spPr>
        <a:xfrm>
          <a:off x="713235" y="2854105"/>
          <a:ext cx="2007702" cy="1003851"/>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マネジメント</a:t>
          </a:r>
          <a:br>
            <a:rPr kumimoji="1" lang="en-US" altLang="ja-JP" sz="2400" kern="1200" dirty="0"/>
          </a:br>
          <a:r>
            <a:rPr kumimoji="1" lang="ja-JP" altLang="en-US" sz="2400" kern="1200" dirty="0"/>
            <a:t>分科会</a:t>
          </a:r>
        </a:p>
      </dsp:txBody>
      <dsp:txXfrm>
        <a:off x="713235" y="2854105"/>
        <a:ext cx="2007702" cy="1003851"/>
      </dsp:txXfrm>
    </dsp:sp>
    <dsp:sp modelId="{DA757C99-5CFA-4E16-9725-BA775740B517}">
      <dsp:nvSpPr>
        <dsp:cNvPr id="0" name=""/>
        <dsp:cNvSpPr/>
      </dsp:nvSpPr>
      <dsp:spPr>
        <a:xfrm>
          <a:off x="3142554" y="2854105"/>
          <a:ext cx="2007702" cy="1003851"/>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開示分科会</a:t>
          </a:r>
        </a:p>
      </dsp:txBody>
      <dsp:txXfrm>
        <a:off x="3142554" y="2854105"/>
        <a:ext cx="2007702" cy="100385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03629C2-EAA9-37A5-A3DB-D0D819D3E234}"/>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2DD1A0AB-442A-FD31-7163-3382A7EE0061}"/>
              </a:ext>
            </a:extLst>
          </p:cNvPr>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9496D566-00DA-4EDF-9113-070247104354}" type="datetimeFigureOut">
              <a:rPr kumimoji="1" lang="ja-JP" altLang="en-US" smtClean="0"/>
              <a:t>2023/9/25</a:t>
            </a:fld>
            <a:endParaRPr kumimoji="1" lang="ja-JP" altLang="en-US"/>
          </a:p>
        </p:txBody>
      </p:sp>
      <p:sp>
        <p:nvSpPr>
          <p:cNvPr id="4" name="フッター プレースホルダー 3">
            <a:extLst>
              <a:ext uri="{FF2B5EF4-FFF2-40B4-BE49-F238E27FC236}">
                <a16:creationId xmlns:a16="http://schemas.microsoft.com/office/drawing/2014/main" id="{E4CA1012-032A-D91F-0B18-95B5E9C7C542}"/>
              </a:ext>
            </a:extLst>
          </p:cNvPr>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52CAFDD-929C-708D-0894-0AB0432744AF}"/>
              </a:ext>
            </a:extLst>
          </p:cNvPr>
          <p:cNvSpPr>
            <a:spLocks noGrp="1"/>
          </p:cNvSpPr>
          <p:nvPr>
            <p:ph type="sldNum" sz="quarter" idx="3"/>
          </p:nvPr>
        </p:nvSpPr>
        <p:spPr>
          <a:xfrm>
            <a:off x="3854450" y="9440863"/>
            <a:ext cx="2949575" cy="498475"/>
          </a:xfrm>
          <a:prstGeom prst="rect">
            <a:avLst/>
          </a:prstGeom>
        </p:spPr>
        <p:txBody>
          <a:bodyPr vert="horz" lIns="91440" tIns="45720" rIns="91440" bIns="45720" rtlCol="0" anchor="b"/>
          <a:lstStyle>
            <a:lvl1pPr algn="r">
              <a:defRPr sz="1200"/>
            </a:lvl1pPr>
          </a:lstStyle>
          <a:p>
            <a:fld id="{A83A8324-B14F-4019-B76B-40DF23942E07}" type="slidenum">
              <a:rPr kumimoji="1" lang="ja-JP" altLang="en-US" smtClean="0"/>
              <a:t>‹#›</a:t>
            </a:fld>
            <a:endParaRPr kumimoji="1" lang="ja-JP" altLang="en-US"/>
          </a:p>
        </p:txBody>
      </p:sp>
    </p:spTree>
    <p:extLst>
      <p:ext uri="{BB962C8B-B14F-4D97-AF65-F5344CB8AC3E}">
        <p14:creationId xmlns:p14="http://schemas.microsoft.com/office/powerpoint/2010/main" val="2235422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2023/9/25</a:t>
            </a:fld>
            <a:endParaRPr kumimoji="1" lang="ja-JP" altLang="en-US"/>
          </a:p>
        </p:txBody>
      </p:sp>
      <p:sp>
        <p:nvSpPr>
          <p:cNvPr id="4" name="スライド イメージ プレースホルダー 3"/>
          <p:cNvSpPr>
            <a:spLocks noGrp="1" noRot="1" noChangeAspect="1"/>
          </p:cNvSpPr>
          <p:nvPr>
            <p:ph type="sldImg" idx="2"/>
          </p:nvPr>
        </p:nvSpPr>
        <p:spPr>
          <a:xfrm>
            <a:off x="1652884" y="701592"/>
            <a:ext cx="3499844" cy="1969419"/>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92505" y="3513220"/>
            <a:ext cx="6472990" cy="5835317"/>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kogawa.co.jp/news/press-releases/2023/2023-03-30-ja/"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52588" y="1200150"/>
            <a:ext cx="3500437" cy="1970088"/>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Meiryo UI" panose="020B0604030504040204" pitchFamily="50" charset="-128"/>
                <a:ea typeface="Meiryo UI" panose="020B0604030504040204" pitchFamily="50" charset="-128"/>
              </a:rPr>
              <a:t>・自己紹介および機会を頂戴したことへの御礼</a:t>
            </a:r>
            <a:endParaRPr kumimoji="1" lang="en-US" altLang="ja-JP"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2184959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49413" y="514350"/>
            <a:ext cx="3500437" cy="1970088"/>
          </a:xfrm>
        </p:spPr>
      </p:sp>
      <p:sp>
        <p:nvSpPr>
          <p:cNvPr id="3" name="ノート プレースホルダー 2"/>
          <p:cNvSpPr>
            <a:spLocks noGrp="1"/>
          </p:cNvSpPr>
          <p:nvPr>
            <p:ph type="body" idx="1"/>
          </p:nvPr>
        </p:nvSpPr>
        <p:spPr/>
        <p:txBody>
          <a:bodyPr/>
          <a:lstStyle/>
          <a:p>
            <a:pPr marL="171450" indent="-171450" algn="l">
              <a:buFont typeface="Arial" panose="020B0604020202020204" pitchFamily="34" charset="0"/>
              <a:buChar char="•"/>
            </a:pPr>
            <a:r>
              <a:rPr lang="ja-JP" altLang="ja-JP" sz="1400" dirty="0">
                <a:solidFill>
                  <a:srgbClr val="000000"/>
                </a:solidFill>
                <a:latin typeface="Meiryo UI" panose="020B0604030504040204" pitchFamily="50" charset="-128"/>
                <a:ea typeface="Meiryo UI" panose="020B0604030504040204" pitchFamily="50" charset="-128"/>
              </a:rPr>
              <a:t>主力</a:t>
            </a:r>
            <a:r>
              <a:rPr lang="ja-JP" altLang="en-US" sz="1400" dirty="0">
                <a:solidFill>
                  <a:srgbClr val="000000"/>
                </a:solidFill>
                <a:latin typeface="Meiryo UI" panose="020B0604030504040204" pitchFamily="50" charset="-128"/>
                <a:ea typeface="Meiryo UI" panose="020B0604030504040204" pitchFamily="50" charset="-128"/>
              </a:rPr>
              <a:t>の</a:t>
            </a:r>
            <a:r>
              <a:rPr lang="ja-JP" altLang="ja-JP" sz="1400" dirty="0">
                <a:solidFill>
                  <a:srgbClr val="000000"/>
                </a:solidFill>
                <a:latin typeface="Meiryo UI" panose="020B0604030504040204" pitchFamily="50" charset="-128"/>
                <a:ea typeface="Meiryo UI" panose="020B0604030504040204" pitchFamily="50" charset="-128"/>
              </a:rPr>
              <a:t>事業である「制御事業」では、プラントの生産設備の制御</a:t>
            </a:r>
            <a:r>
              <a:rPr lang="ja-JP" altLang="en-US" sz="1400" dirty="0">
                <a:solidFill>
                  <a:srgbClr val="000000"/>
                </a:solidFill>
                <a:latin typeface="Meiryo UI" panose="020B0604030504040204" pitchFamily="50" charset="-128"/>
                <a:ea typeface="Meiryo UI" panose="020B0604030504040204" pitchFamily="50" charset="-128"/>
              </a:rPr>
              <a:t>や、</a:t>
            </a:r>
            <a:r>
              <a:rPr lang="ja-JP" altLang="ja-JP" sz="1400" dirty="0">
                <a:solidFill>
                  <a:srgbClr val="000000"/>
                </a:solidFill>
                <a:latin typeface="Meiryo UI" panose="020B0604030504040204" pitchFamily="50" charset="-128"/>
                <a:ea typeface="Meiryo UI" panose="020B0604030504040204" pitchFamily="50" charset="-128"/>
              </a:rPr>
              <a:t>運転監視を行う</a:t>
            </a:r>
            <a:r>
              <a:rPr lang="ja-JP" altLang="en-US" sz="1400" dirty="0">
                <a:solidFill>
                  <a:srgbClr val="000000"/>
                </a:solidFill>
                <a:latin typeface="Meiryo UI" panose="020B0604030504040204" pitchFamily="50" charset="-128"/>
                <a:ea typeface="Meiryo UI" panose="020B0604030504040204" pitchFamily="50" charset="-128"/>
              </a:rPr>
              <a:t>分散型</a:t>
            </a:r>
            <a:r>
              <a:rPr lang="ja-JP" altLang="ja-JP" sz="1400" dirty="0">
                <a:solidFill>
                  <a:srgbClr val="000000"/>
                </a:solidFill>
                <a:latin typeface="Meiryo UI" panose="020B0604030504040204" pitchFamily="50" charset="-128"/>
                <a:ea typeface="Meiryo UI" panose="020B0604030504040204" pitchFamily="50" charset="-128"/>
              </a:rPr>
              <a:t>制御システム</a:t>
            </a:r>
            <a:r>
              <a:rPr lang="ja-JP" altLang="en-US" sz="1400" dirty="0">
                <a:solidFill>
                  <a:srgbClr val="000000"/>
                </a:solidFill>
                <a:latin typeface="Meiryo UI" panose="020B0604030504040204" pitchFamily="50" charset="-128"/>
                <a:ea typeface="Meiryo UI" panose="020B0604030504040204" pitchFamily="50" charset="-128"/>
              </a:rPr>
              <a:t>、それからプラントの安全性を高めるシステム</a:t>
            </a:r>
            <a:r>
              <a:rPr lang="ja-JP" altLang="ja-JP" sz="1400" dirty="0">
                <a:solidFill>
                  <a:srgbClr val="000000"/>
                </a:solidFill>
                <a:latin typeface="Meiryo UI" panose="020B0604030504040204" pitchFamily="50" charset="-128"/>
                <a:ea typeface="Meiryo UI" panose="020B0604030504040204" pitchFamily="50" charset="-128"/>
              </a:rPr>
              <a:t>などを提供し</a:t>
            </a:r>
            <a:r>
              <a:rPr lang="ja-JP" altLang="en-US" sz="1400" dirty="0">
                <a:solidFill>
                  <a:srgbClr val="000000"/>
                </a:solidFill>
                <a:latin typeface="Meiryo UI" panose="020B0604030504040204" pitchFamily="50" charset="-128"/>
                <a:ea typeface="Meiryo UI" panose="020B0604030504040204" pitchFamily="50" charset="-128"/>
              </a:rPr>
              <a:t>て</a:t>
            </a:r>
            <a:r>
              <a:rPr lang="ja-JP" altLang="ja-JP" sz="1400" dirty="0">
                <a:solidFill>
                  <a:srgbClr val="000000"/>
                </a:solidFill>
                <a:latin typeface="Meiryo UI" panose="020B0604030504040204" pitchFamily="50" charset="-128"/>
                <a:ea typeface="Meiryo UI" panose="020B0604030504040204" pitchFamily="50" charset="-128"/>
              </a:rPr>
              <a:t>、さまざまな産業の発展を支えてき</a:t>
            </a:r>
            <a:r>
              <a:rPr lang="ja-JP" altLang="en-US" sz="1400" dirty="0">
                <a:solidFill>
                  <a:srgbClr val="000000"/>
                </a:solidFill>
                <a:latin typeface="Meiryo UI" panose="020B0604030504040204" pitchFamily="50" charset="-128"/>
                <a:ea typeface="Meiryo UI" panose="020B0604030504040204" pitchFamily="50" charset="-128"/>
              </a:rPr>
              <a:t>ています</a:t>
            </a:r>
            <a:r>
              <a:rPr lang="ja-JP" altLang="ja-JP" sz="1400" dirty="0">
                <a:solidFill>
                  <a:srgbClr val="000000"/>
                </a:solidFill>
                <a:latin typeface="Meiryo UI" panose="020B0604030504040204" pitchFamily="50" charset="-128"/>
                <a:ea typeface="Meiryo UI" panose="020B0604030504040204" pitchFamily="50" charset="-128"/>
              </a:rPr>
              <a:t>。</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lang="ja-JP"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この制御事業を、２０２１年度から、大きく</a:t>
            </a:r>
            <a:r>
              <a:rPr lang="ja-JP" altLang="ja-JP" sz="1400" dirty="0">
                <a:solidFill>
                  <a:srgbClr val="000000"/>
                </a:solidFill>
                <a:latin typeface="Meiryo UI" panose="020B0604030504040204" pitchFamily="50" charset="-128"/>
                <a:ea typeface="Meiryo UI" panose="020B0604030504040204" pitchFamily="50" charset="-128"/>
              </a:rPr>
              <a:t>「エネルギー＆サステナビリティ」「マテリアル」および「ライフ」の３つの</a:t>
            </a:r>
            <a:r>
              <a:rPr lang="ja-JP" altLang="en-US" sz="1400" dirty="0">
                <a:solidFill>
                  <a:srgbClr val="000000"/>
                </a:solidFill>
                <a:latin typeface="Meiryo UI" panose="020B0604030504040204" pitchFamily="50" charset="-128"/>
                <a:ea typeface="Meiryo UI" panose="020B0604030504040204" pitchFamily="50" charset="-128"/>
              </a:rPr>
              <a:t>事業分野</a:t>
            </a:r>
            <a:r>
              <a:rPr lang="ja-JP" altLang="ja-JP" sz="1400" dirty="0">
                <a:solidFill>
                  <a:srgbClr val="000000"/>
                </a:solidFill>
                <a:latin typeface="Meiryo UI" panose="020B0604030504040204" pitchFamily="50" charset="-128"/>
                <a:ea typeface="Meiryo UI" panose="020B0604030504040204" pitchFamily="50" charset="-128"/>
              </a:rPr>
              <a:t>に分け、</a:t>
            </a:r>
            <a:r>
              <a:rPr lang="ja-JP" altLang="en-US" sz="1400" dirty="0">
                <a:solidFill>
                  <a:srgbClr val="000000"/>
                </a:solidFill>
                <a:latin typeface="Meiryo UI" panose="020B0604030504040204" pitchFamily="50" charset="-128"/>
                <a:ea typeface="Meiryo UI" panose="020B0604030504040204" pitchFamily="50" charset="-128"/>
              </a:rPr>
              <a:t>市場ごとに</a:t>
            </a:r>
            <a:r>
              <a:rPr lang="ja-JP" altLang="ja-JP" sz="1400" dirty="0">
                <a:solidFill>
                  <a:srgbClr val="000000"/>
                </a:solidFill>
                <a:latin typeface="Meiryo UI" panose="020B0604030504040204" pitchFamily="50" charset="-128"/>
                <a:ea typeface="Meiryo UI" panose="020B0604030504040204" pitchFamily="50" charset="-128"/>
              </a:rPr>
              <a:t>お客様に最適なソリューションをご提供</a:t>
            </a:r>
            <a:r>
              <a:rPr lang="ja-JP" altLang="en-US" sz="1400" dirty="0">
                <a:solidFill>
                  <a:srgbClr val="000000"/>
                </a:solidFill>
                <a:latin typeface="Meiryo UI" panose="020B0604030504040204" pitchFamily="50" charset="-128"/>
                <a:ea typeface="Meiryo UI" panose="020B0604030504040204" pitchFamily="50" charset="-128"/>
              </a:rPr>
              <a:t>できるようにしております</a:t>
            </a:r>
            <a:r>
              <a:rPr lang="ja-JP" altLang="ja-JP" sz="1400" dirty="0">
                <a:solidFill>
                  <a:srgbClr val="000000"/>
                </a:solidFill>
                <a:latin typeface="Meiryo UI" panose="020B0604030504040204" pitchFamily="50" charset="-128"/>
                <a:ea typeface="Meiryo UI" panose="020B0604030504040204" pitchFamily="50" charset="-128"/>
              </a:rPr>
              <a:t>。</a:t>
            </a: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22243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49413" y="514350"/>
            <a:ext cx="3500437" cy="1970088"/>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lang="ja-JP" altLang="ja-JP" sz="1400" dirty="0">
                <a:solidFill>
                  <a:srgbClr val="000000"/>
                </a:solidFill>
                <a:latin typeface="Meiryo UI" panose="020B0604030504040204" pitchFamily="50" charset="-128"/>
                <a:ea typeface="Meiryo UI" panose="020B0604030504040204" pitchFamily="50" charset="-128"/>
              </a:rPr>
              <a:t>制御事業においては、プラント内の温度、流量、圧力など</a:t>
            </a:r>
            <a:r>
              <a:rPr lang="ja-JP" altLang="en-US" sz="1400" dirty="0">
                <a:solidFill>
                  <a:srgbClr val="000000"/>
                </a:solidFill>
                <a:latin typeface="Meiryo UI" panose="020B0604030504040204" pitchFamily="50" charset="-128"/>
                <a:ea typeface="Meiryo UI" panose="020B0604030504040204" pitchFamily="50" charset="-128"/>
              </a:rPr>
              <a:t>、</a:t>
            </a:r>
            <a:r>
              <a:rPr lang="ja-JP" altLang="ja-JP" sz="1400" dirty="0">
                <a:solidFill>
                  <a:srgbClr val="000000"/>
                </a:solidFill>
                <a:latin typeface="Meiryo UI" panose="020B0604030504040204" pitchFamily="50" charset="-128"/>
                <a:ea typeface="Meiryo UI" panose="020B0604030504040204" pitchFamily="50" charset="-128"/>
              </a:rPr>
              <a:t>さまざまな</a:t>
            </a:r>
            <a:r>
              <a:rPr lang="ja-JP" altLang="en-US" sz="1400" dirty="0">
                <a:solidFill>
                  <a:srgbClr val="000000"/>
                </a:solidFill>
                <a:latin typeface="Meiryo UI" panose="020B0604030504040204" pitchFamily="50" charset="-128"/>
                <a:ea typeface="Meiryo UI" panose="020B0604030504040204" pitchFamily="50" charset="-128"/>
              </a:rPr>
              <a:t>状況</a:t>
            </a:r>
            <a:r>
              <a:rPr lang="ja-JP" altLang="ja-JP" sz="1400" dirty="0">
                <a:solidFill>
                  <a:srgbClr val="000000"/>
                </a:solidFill>
                <a:latin typeface="Meiryo UI" panose="020B0604030504040204" pitchFamily="50" charset="-128"/>
                <a:ea typeface="Meiryo UI" panose="020B0604030504040204" pitchFamily="50" charset="-128"/>
              </a:rPr>
              <a:t>を</a:t>
            </a:r>
            <a:r>
              <a:rPr lang="ja-JP" altLang="en-US" sz="1400" dirty="0">
                <a:solidFill>
                  <a:srgbClr val="000000"/>
                </a:solidFill>
                <a:latin typeface="Meiryo UI" panose="020B0604030504040204" pitchFamily="50" charset="-128"/>
                <a:ea typeface="Meiryo UI" panose="020B0604030504040204" pitchFamily="50" charset="-128"/>
              </a:rPr>
              <a:t>測り、そして</a:t>
            </a:r>
            <a:r>
              <a:rPr lang="ja-JP" altLang="ja-JP" sz="1400" dirty="0">
                <a:solidFill>
                  <a:srgbClr val="000000"/>
                </a:solidFill>
                <a:latin typeface="Meiryo UI" panose="020B0604030504040204" pitchFamily="50" charset="-128"/>
                <a:ea typeface="Meiryo UI" panose="020B0604030504040204" pitchFamily="50" charset="-128"/>
              </a:rPr>
              <a:t>最適な値にコントロールする各種の機器やシステムを提供しています。</a:t>
            </a:r>
            <a:r>
              <a:rPr lang="ja-JP" altLang="en-US" sz="1400" dirty="0">
                <a:solidFill>
                  <a:srgbClr val="000000"/>
                </a:solidFill>
                <a:latin typeface="Meiryo UI" panose="020B0604030504040204" pitchFamily="50" charset="-128"/>
                <a:ea typeface="Meiryo UI" panose="020B0604030504040204" pitchFamily="50" charset="-128"/>
              </a:rPr>
              <a:t>皆様もテレビなどで</a:t>
            </a:r>
            <a:r>
              <a:rPr lang="ja-JP" altLang="ja-JP" sz="1400" dirty="0">
                <a:solidFill>
                  <a:srgbClr val="000000"/>
                </a:solidFill>
                <a:latin typeface="Meiryo UI" panose="020B0604030504040204" pitchFamily="50" charset="-128"/>
                <a:ea typeface="Meiryo UI" panose="020B0604030504040204" pitchFamily="50" charset="-128"/>
              </a:rPr>
              <a:t>プラントの中央監視室をご覧になったことがあるかと思いますが、そこに設置され</a:t>
            </a:r>
            <a:r>
              <a:rPr lang="ja-JP" altLang="en-US" sz="1400" dirty="0">
                <a:solidFill>
                  <a:srgbClr val="000000"/>
                </a:solidFill>
                <a:latin typeface="Meiryo UI" panose="020B0604030504040204" pitchFamily="50" charset="-128"/>
                <a:ea typeface="Meiryo UI" panose="020B0604030504040204" pitchFamily="50" charset="-128"/>
              </a:rPr>
              <a:t>ている</a:t>
            </a:r>
            <a:r>
              <a:rPr lang="ja-JP" altLang="ja-JP" sz="1400" dirty="0">
                <a:solidFill>
                  <a:srgbClr val="000000"/>
                </a:solidFill>
                <a:latin typeface="Meiryo UI" panose="020B0604030504040204" pitchFamily="50" charset="-128"/>
                <a:ea typeface="Meiryo UI" panose="020B0604030504040204" pitchFamily="50" charset="-128"/>
              </a:rPr>
              <a:t>プラント全体を監視し</a:t>
            </a:r>
            <a:r>
              <a:rPr lang="ja-JP" altLang="en-US" sz="1400" dirty="0">
                <a:solidFill>
                  <a:srgbClr val="000000"/>
                </a:solidFill>
                <a:latin typeface="Meiryo UI" panose="020B0604030504040204" pitchFamily="50" charset="-128"/>
                <a:ea typeface="Meiryo UI" panose="020B0604030504040204" pitchFamily="50" charset="-128"/>
              </a:rPr>
              <a:t>て</a:t>
            </a:r>
            <a:r>
              <a:rPr lang="ja-JP" altLang="ja-JP" sz="1400" dirty="0">
                <a:solidFill>
                  <a:srgbClr val="000000"/>
                </a:solidFill>
                <a:latin typeface="Meiryo UI" panose="020B0604030504040204" pitchFamily="50" charset="-128"/>
                <a:ea typeface="Meiryo UI" panose="020B0604030504040204" pitchFamily="50" charset="-128"/>
              </a:rPr>
              <a:t>制御するシステムが</a:t>
            </a:r>
            <a:r>
              <a:rPr lang="ja-JP" altLang="en-US" sz="1400" dirty="0">
                <a:solidFill>
                  <a:srgbClr val="000000"/>
                </a:solidFill>
                <a:latin typeface="Meiryo UI" panose="020B0604030504040204" pitchFamily="50" charset="-128"/>
                <a:ea typeface="Meiryo UI" panose="020B0604030504040204" pitchFamily="50" charset="-128"/>
              </a:rPr>
              <a:t>、</a:t>
            </a:r>
            <a:r>
              <a:rPr lang="ja-JP" altLang="ja-JP" sz="1400" dirty="0">
                <a:solidFill>
                  <a:srgbClr val="000000"/>
                </a:solidFill>
                <a:latin typeface="Meiryo UI" panose="020B0604030504040204" pitchFamily="50" charset="-128"/>
                <a:ea typeface="Meiryo UI" panose="020B0604030504040204" pitchFamily="50" charset="-128"/>
              </a:rPr>
              <a:t>当社の主力製品の一つ</a:t>
            </a:r>
            <a:r>
              <a:rPr lang="ja-JP" altLang="en-US" sz="1400" dirty="0">
                <a:solidFill>
                  <a:srgbClr val="000000"/>
                </a:solidFill>
                <a:latin typeface="Meiryo UI" panose="020B0604030504040204" pitchFamily="50" charset="-128"/>
                <a:ea typeface="Meiryo UI" panose="020B0604030504040204" pitchFamily="50" charset="-128"/>
              </a:rPr>
              <a:t>となります</a:t>
            </a:r>
            <a:r>
              <a:rPr lang="ja-JP" altLang="ja-JP" sz="1400" dirty="0">
                <a:solidFill>
                  <a:srgbClr val="000000"/>
                </a:solidFill>
                <a:latin typeface="Meiryo UI" panose="020B0604030504040204" pitchFamily="50" charset="-128"/>
                <a:ea typeface="Meiryo UI" panose="020B0604030504040204" pitchFamily="50" charset="-128"/>
              </a:rPr>
              <a:t>。</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ja-JP" altLang="ja-JP" sz="1400" dirty="0">
              <a:solidFill>
                <a:srgbClr val="000000"/>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これは、いわばプラントの頭脳とも言える製品ですが、この頭脳の働きを設計したり、生産に使う設備やセンサーなどの手足を結び付けていく、「エンジニアリング」の作業が必要になってきます。ここで、当社はお客様に深く入り込み、お客様と一緒にシステムを作り上げていきます。その結果、当社は、様々な製造業の現場を熟知している、この図でいうと運転技術（</a:t>
            </a:r>
            <a:r>
              <a:rPr lang="en-US" altLang="ja-JP" sz="1400" dirty="0">
                <a:solidFill>
                  <a:srgbClr val="000000"/>
                </a:solidFill>
                <a:latin typeface="Meiryo UI" panose="020B0604030504040204" pitchFamily="50" charset="-128"/>
                <a:ea typeface="Meiryo UI" panose="020B0604030504040204" pitchFamily="50" charset="-128"/>
              </a:rPr>
              <a:t>OT)</a:t>
            </a:r>
            <a:r>
              <a:rPr lang="ja-JP" altLang="en-US" sz="1400" dirty="0">
                <a:solidFill>
                  <a:srgbClr val="000000"/>
                </a:solidFill>
                <a:latin typeface="Meiryo UI" panose="020B0604030504040204" pitchFamily="50" charset="-128"/>
                <a:ea typeface="Meiryo UI" panose="020B0604030504040204" pitchFamily="50" charset="-128"/>
              </a:rPr>
              <a:t>がわかっている、ということになり、これが当社の強みになります。そこにデジタルを活用したソリューション（</a:t>
            </a:r>
            <a:r>
              <a:rPr lang="en-US" altLang="ja-JP" sz="1400" dirty="0">
                <a:solidFill>
                  <a:srgbClr val="000000"/>
                </a:solidFill>
                <a:latin typeface="Meiryo UI" panose="020B0604030504040204" pitchFamily="50" charset="-128"/>
                <a:ea typeface="Meiryo UI" panose="020B0604030504040204" pitchFamily="50" charset="-128"/>
              </a:rPr>
              <a:t>IT)</a:t>
            </a:r>
            <a:r>
              <a:rPr lang="ja-JP" altLang="en-US" sz="1400" dirty="0">
                <a:solidFill>
                  <a:srgbClr val="000000"/>
                </a:solidFill>
                <a:latin typeface="Meiryo UI" panose="020B0604030504040204" pitchFamily="50" charset="-128"/>
                <a:ea typeface="Meiryo UI" panose="020B0604030504040204" pitchFamily="50" charset="-128"/>
              </a:rPr>
              <a:t>を組み合わせていく、</a:t>
            </a:r>
            <a:r>
              <a:rPr lang="en-US" altLang="ja-JP" sz="1400" dirty="0">
                <a:solidFill>
                  <a:srgbClr val="000000"/>
                </a:solidFill>
                <a:latin typeface="Meiryo UI" panose="020B0604030504040204" pitchFamily="50" charset="-128"/>
                <a:ea typeface="Meiryo UI" panose="020B0604030504040204" pitchFamily="50" charset="-128"/>
              </a:rPr>
              <a:t>OT</a:t>
            </a:r>
            <a:r>
              <a:rPr lang="ja-JP" altLang="en-US" sz="1400" dirty="0">
                <a:solidFill>
                  <a:srgbClr val="000000"/>
                </a:solidFill>
                <a:latin typeface="Meiryo UI" panose="020B0604030504040204" pitchFamily="50" charset="-128"/>
                <a:ea typeface="Meiryo UI" panose="020B0604030504040204" pitchFamily="50" charset="-128"/>
              </a:rPr>
              <a:t>と</a:t>
            </a:r>
            <a:r>
              <a:rPr lang="en-US" altLang="ja-JP" sz="1400" dirty="0">
                <a:solidFill>
                  <a:srgbClr val="000000"/>
                </a:solidFill>
                <a:latin typeface="Meiryo UI" panose="020B0604030504040204" pitchFamily="50" charset="-128"/>
                <a:ea typeface="Meiryo UI" panose="020B0604030504040204" pitchFamily="50" charset="-128"/>
              </a:rPr>
              <a:t>IT</a:t>
            </a:r>
            <a:r>
              <a:rPr lang="ja-JP" altLang="en-US" sz="1400" dirty="0">
                <a:solidFill>
                  <a:srgbClr val="000000"/>
                </a:solidFill>
                <a:latin typeface="Meiryo UI" panose="020B0604030504040204" pitchFamily="50" charset="-128"/>
                <a:ea typeface="Meiryo UI" panose="020B0604030504040204" pitchFamily="50" charset="-128"/>
              </a:rPr>
              <a:t>を組み合わせる、というコンサルティングを含めたビジネスが最近では</a:t>
            </a:r>
            <a:r>
              <a:rPr lang="ja-JP" altLang="ja-JP" sz="1400" dirty="0">
                <a:solidFill>
                  <a:srgbClr val="000000"/>
                </a:solidFill>
                <a:latin typeface="Meiryo UI" panose="020B0604030504040204" pitchFamily="50" charset="-128"/>
                <a:ea typeface="Meiryo UI" panose="020B0604030504040204" pitchFamily="50" charset="-128"/>
              </a:rPr>
              <a:t>増えています。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ja-JP" altLang="ja-JP" sz="1400" dirty="0">
              <a:solidFill>
                <a:srgbClr val="000000"/>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ja-JP" sz="1400" dirty="0">
                <a:solidFill>
                  <a:srgbClr val="000000"/>
                </a:solidFill>
                <a:latin typeface="Meiryo UI" panose="020B0604030504040204" pitchFamily="50" charset="-128"/>
                <a:ea typeface="Meiryo UI" panose="020B0604030504040204" pitchFamily="50" charset="-128"/>
              </a:rPr>
              <a:t>ライフ事業では</a:t>
            </a:r>
            <a:r>
              <a:rPr lang="ja-JP" altLang="en-US" sz="1400" dirty="0">
                <a:solidFill>
                  <a:srgbClr val="000000"/>
                </a:solidFill>
                <a:latin typeface="Meiryo UI" panose="020B0604030504040204" pitchFamily="50" charset="-128"/>
                <a:ea typeface="Meiryo UI" panose="020B0604030504040204" pitchFamily="50" charset="-128"/>
              </a:rPr>
              <a:t>、最近では、医薬品や食品の設備のバリデーション（適格性評価）の専門技術を持つ会社を傘下に加えたり、それから医薬品の受託開発製造を行う合弁会社を設立するなど、積極的な事業展開を進め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ja-JP" altLang="ja-JP" sz="1400" dirty="0">
              <a:solidFill>
                <a:srgbClr val="000000"/>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ja-JP" sz="1400" dirty="0">
                <a:solidFill>
                  <a:srgbClr val="000000"/>
                </a:solidFill>
                <a:latin typeface="Meiryo UI" panose="020B0604030504040204" pitchFamily="50" charset="-128"/>
                <a:ea typeface="Meiryo UI" panose="020B0604030504040204" pitchFamily="50" charset="-128"/>
              </a:rPr>
              <a:t>測定器事業では、産業のマザーツールと呼ばれる、高精度で高信頼の機器を提供し</a:t>
            </a:r>
            <a:r>
              <a:rPr lang="ja-JP" altLang="en-US" sz="1400" dirty="0">
                <a:solidFill>
                  <a:srgbClr val="000000"/>
                </a:solidFill>
                <a:latin typeface="Meiryo UI" panose="020B0604030504040204" pitchFamily="50" charset="-128"/>
                <a:ea typeface="Meiryo UI" panose="020B0604030504040204" pitchFamily="50" charset="-128"/>
              </a:rPr>
              <a:t>ていますが、これは最近の</a:t>
            </a:r>
            <a:r>
              <a:rPr lang="en-US" altLang="ja-JP" sz="1400" dirty="0">
                <a:solidFill>
                  <a:srgbClr val="000000"/>
                </a:solidFill>
                <a:latin typeface="Meiryo UI" panose="020B0604030504040204" pitchFamily="50" charset="-128"/>
                <a:ea typeface="Meiryo UI" panose="020B0604030504040204" pitchFamily="50" charset="-128"/>
              </a:rPr>
              <a:t>EV</a:t>
            </a:r>
            <a:r>
              <a:rPr lang="ja-JP" altLang="en-US" sz="1400" dirty="0">
                <a:solidFill>
                  <a:srgbClr val="000000"/>
                </a:solidFill>
                <a:latin typeface="Meiryo UI" panose="020B0604030504040204" pitchFamily="50" charset="-128"/>
                <a:ea typeface="Meiryo UI" panose="020B0604030504040204" pitchFamily="50" charset="-128"/>
              </a:rPr>
              <a:t>、電気自動車の開発など、精密で高度な電力の測定が必要とされる分野で事業が伸びています。</a:t>
            </a:r>
            <a:endParaRPr lang="ja-JP" altLang="ja-JP" sz="1400" dirty="0">
              <a:solidFill>
                <a:srgbClr val="000000"/>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45631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292350" y="889000"/>
            <a:ext cx="2795588" cy="1573213"/>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グローバルな事業展開、というのが当社の特長の一つですが、</a:t>
            </a:r>
            <a:r>
              <a:rPr lang="ja-JP" altLang="ja-JP" sz="1400" dirty="0">
                <a:solidFill>
                  <a:srgbClr val="000000"/>
                </a:solidFill>
                <a:latin typeface="Meiryo UI" panose="020B0604030504040204" pitchFamily="50" charset="-128"/>
                <a:ea typeface="Meiryo UI" panose="020B0604030504040204" pitchFamily="50" charset="-128"/>
              </a:rPr>
              <a:t>当社は</a:t>
            </a:r>
            <a:r>
              <a:rPr lang="ja-JP" altLang="en-US" sz="1400" dirty="0">
                <a:solidFill>
                  <a:srgbClr val="000000"/>
                </a:solidFill>
                <a:latin typeface="Meiryo UI" panose="020B0604030504040204" pitchFamily="50" charset="-128"/>
                <a:ea typeface="Meiryo UI" panose="020B0604030504040204" pitchFamily="50" charset="-128"/>
              </a:rPr>
              <a:t>比較的早い時期、</a:t>
            </a:r>
            <a:r>
              <a:rPr lang="en-US" altLang="ja-JP" sz="1400" dirty="0">
                <a:solidFill>
                  <a:srgbClr val="000000"/>
                </a:solidFill>
                <a:latin typeface="Meiryo UI" panose="020B0604030504040204" pitchFamily="50" charset="-128"/>
                <a:ea typeface="Meiryo UI" panose="020B0604030504040204" pitchFamily="50" charset="-128"/>
              </a:rPr>
              <a:t>1950</a:t>
            </a:r>
            <a:r>
              <a:rPr lang="ja-JP" altLang="ja-JP" sz="1400" dirty="0">
                <a:solidFill>
                  <a:srgbClr val="000000"/>
                </a:solidFill>
                <a:latin typeface="Meiryo UI" panose="020B0604030504040204" pitchFamily="50" charset="-128"/>
                <a:ea typeface="Meiryo UI" panose="020B0604030504040204" pitchFamily="50" charset="-128"/>
              </a:rPr>
              <a:t>年代から海外展開を開始し、現在では海外売上比率が</a:t>
            </a:r>
            <a:r>
              <a:rPr lang="en-US" altLang="ja-JP" sz="1400" dirty="0">
                <a:solidFill>
                  <a:srgbClr val="000000"/>
                </a:solidFill>
                <a:latin typeface="Meiryo UI" panose="020B0604030504040204" pitchFamily="50" charset="-128"/>
                <a:ea typeface="Meiryo UI" panose="020B0604030504040204" pitchFamily="50" charset="-128"/>
              </a:rPr>
              <a:t>70</a:t>
            </a:r>
            <a:r>
              <a:rPr lang="ja-JP" altLang="ja-JP" sz="1400" dirty="0">
                <a:solidFill>
                  <a:srgbClr val="000000"/>
                </a:solidFill>
                <a:latin typeface="Meiryo UI" panose="020B0604030504040204" pitchFamily="50" charset="-128"/>
                <a:ea typeface="Meiryo UI" panose="020B0604030504040204" pitchFamily="50" charset="-128"/>
              </a:rPr>
              <a:t>％以上</a:t>
            </a:r>
            <a:r>
              <a:rPr lang="ja-JP" altLang="en-US" sz="1400" dirty="0">
                <a:solidFill>
                  <a:srgbClr val="000000"/>
                </a:solidFill>
                <a:latin typeface="Meiryo UI" panose="020B0604030504040204" pitchFamily="50" charset="-128"/>
                <a:ea typeface="Meiryo UI" panose="020B0604030504040204" pitchFamily="50" charset="-128"/>
              </a:rPr>
              <a:t>になっています</a:t>
            </a:r>
            <a:r>
              <a:rPr lang="ja-JP" altLang="ja-JP" sz="1400" dirty="0">
                <a:solidFill>
                  <a:srgbClr val="000000"/>
                </a:solidFill>
                <a:latin typeface="Meiryo UI" panose="020B0604030504040204" pitchFamily="50" charset="-128"/>
                <a:ea typeface="Meiryo UI" panose="020B0604030504040204" pitchFamily="50" charset="-128"/>
              </a:rPr>
              <a:t>。</a:t>
            </a:r>
            <a:br>
              <a:rPr lang="en-US" altLang="ja-JP" sz="1400" dirty="0">
                <a:solidFill>
                  <a:srgbClr val="000000"/>
                </a:solidFill>
                <a:latin typeface="Meiryo UI" panose="020B0604030504040204" pitchFamily="50" charset="-128"/>
                <a:ea typeface="Meiryo UI" panose="020B0604030504040204" pitchFamily="50" charset="-128"/>
              </a:rPr>
            </a:b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サステナビリティの文脈では、これが一つのポイントとなっています。当社では、事業を行うにあたって、現地の特長や文化を尊重するということ、そして全体としては日本の基準や文化に偏らずに、グローバルスタンダードで考える、という、ローカルとグローバルをうまく組み合わせる、あるいは、ローカル同士でうまくコラボレーションさせていく、ということを目指して事業を運営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4245429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49413" y="514350"/>
            <a:ext cx="3500437" cy="1970088"/>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Meiryo UI" panose="020B0604030504040204" pitchFamily="50" charset="-128"/>
                <a:ea typeface="Meiryo UI" panose="020B0604030504040204" pitchFamily="50" charset="-128"/>
              </a:rPr>
              <a:t>・ではさっそくですが、当社のサステナビリティの取り組みについてご紹介していきたいと思います。</a:t>
            </a: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508224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49413" y="514350"/>
            <a:ext cx="3500437" cy="1970088"/>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はじめに、これまでの歴史を簡単に振り返ってみたいと思います。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日本では２０００年代の後半から</a:t>
            </a:r>
            <a:r>
              <a:rPr kumimoji="1" lang="en-US" altLang="ja-JP" sz="1400" dirty="0">
                <a:latin typeface="Meiryo UI" panose="020B0604030504040204" pitchFamily="50" charset="-128"/>
                <a:ea typeface="Meiryo UI" panose="020B0604030504040204" pitchFamily="50" charset="-128"/>
              </a:rPr>
              <a:t>CSR</a:t>
            </a:r>
            <a:r>
              <a:rPr kumimoji="1" lang="ja-JP" altLang="en-US" sz="1400" dirty="0">
                <a:latin typeface="Meiryo UI" panose="020B0604030504040204" pitchFamily="50" charset="-128"/>
                <a:ea typeface="Meiryo UI" panose="020B0604030504040204" pitchFamily="50" charset="-128"/>
              </a:rPr>
              <a:t>の取り組みが活発になってきましたが、やはり２０１５年にパリ協定、</a:t>
            </a:r>
            <a:r>
              <a:rPr kumimoji="1" lang="en-US" altLang="ja-JP" sz="1400" dirty="0">
                <a:latin typeface="Meiryo UI" panose="020B0604030504040204" pitchFamily="50" charset="-128"/>
                <a:ea typeface="Meiryo UI" panose="020B0604030504040204" pitchFamily="50" charset="-128"/>
              </a:rPr>
              <a:t>SDG</a:t>
            </a:r>
            <a:r>
              <a:rPr kumimoji="1" lang="ja-JP" altLang="en-US" sz="1400" dirty="0">
                <a:latin typeface="Meiryo UI" panose="020B0604030504040204" pitchFamily="50" charset="-128"/>
                <a:ea typeface="Meiryo UI" panose="020B0604030504040204" pitchFamily="50" charset="-128"/>
              </a:rPr>
              <a:t>ｓが採択されたことで、サステナビリティの流れが一挙に加速してきたと思います。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それを受け、当社では２０１７年に、サステナビリティ目標「</a:t>
            </a:r>
            <a:r>
              <a:rPr kumimoji="1" lang="en-US" altLang="ja-JP" sz="1400" dirty="0">
                <a:latin typeface="Meiryo UI" panose="020B0604030504040204" pitchFamily="50" charset="-128"/>
                <a:ea typeface="Meiryo UI" panose="020B0604030504040204" pitchFamily="50" charset="-128"/>
              </a:rPr>
              <a:t>Three goals</a:t>
            </a:r>
            <a:r>
              <a:rPr kumimoji="1" lang="ja-JP" altLang="en-US" sz="1400" dirty="0">
                <a:latin typeface="Meiryo UI" panose="020B0604030504040204" pitchFamily="50" charset="-128"/>
                <a:ea typeface="Meiryo UI" panose="020B0604030504040204" pitchFamily="50" charset="-128"/>
              </a:rPr>
              <a:t>」というものを定め、２０５０年に世界のネットゼロを目指す、と宣言しました。</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その後、サステナビリティの課題は環境問題から人権、生物多様性など、広く、また深刻になってきていますが、２０２１年には、先にご紹介した</a:t>
            </a:r>
            <a:r>
              <a:rPr kumimoji="1" lang="en-US" altLang="ja-JP" sz="1400" dirty="0">
                <a:latin typeface="Meiryo UI" panose="020B0604030504040204" pitchFamily="50" charset="-128"/>
                <a:ea typeface="Meiryo UI" panose="020B0604030504040204" pitchFamily="50" charset="-128"/>
              </a:rPr>
              <a:t>Yokogawa’s Purpose</a:t>
            </a:r>
            <a:r>
              <a:rPr kumimoji="1" lang="ja-JP" altLang="en-US" sz="1400" dirty="0">
                <a:latin typeface="Meiryo UI" panose="020B0604030504040204" pitchFamily="50" charset="-128"/>
                <a:ea typeface="Meiryo UI" panose="020B0604030504040204" pitchFamily="50" charset="-128"/>
              </a:rPr>
              <a:t>、それから、この後ご紹介する</a:t>
            </a:r>
            <a:r>
              <a:rPr kumimoji="1" lang="en-US" altLang="ja-JP" sz="1400" dirty="0">
                <a:latin typeface="Meiryo UI" panose="020B0604030504040204" pitchFamily="50" charset="-128"/>
                <a:ea typeface="Meiryo UI" panose="020B0604030504040204" pitchFamily="50" charset="-128"/>
              </a:rPr>
              <a:t>2030</a:t>
            </a:r>
            <a:r>
              <a:rPr kumimoji="1" lang="ja-JP" altLang="en-US" sz="1400" dirty="0">
                <a:latin typeface="Meiryo UI" panose="020B0604030504040204" pitchFamily="50" charset="-128"/>
                <a:ea typeface="Meiryo UI" panose="020B0604030504040204" pitchFamily="50" charset="-128"/>
              </a:rPr>
              <a:t>年に向けた</a:t>
            </a:r>
            <a:r>
              <a:rPr kumimoji="1" lang="en-US" altLang="ja-JP" sz="1400" dirty="0">
                <a:latin typeface="Meiryo UI" panose="020B0604030504040204" pitchFamily="50" charset="-128"/>
                <a:ea typeface="Meiryo UI" panose="020B0604030504040204" pitchFamily="50" charset="-128"/>
              </a:rPr>
              <a:t>6</a:t>
            </a:r>
            <a:r>
              <a:rPr kumimoji="1" lang="ja-JP" altLang="en-US" sz="1400" dirty="0">
                <a:latin typeface="Meiryo UI" panose="020B0604030504040204" pitchFamily="50" charset="-128"/>
                <a:ea typeface="Meiryo UI" panose="020B0604030504040204" pitchFamily="50" charset="-128"/>
              </a:rPr>
              <a:t>つの貢献分野というものを設定し、社会課題解決により積極的に取り組むためのサステナビリティ活動を推進している、という流れになります。</a:t>
            </a:r>
            <a:endParaRPr kumimoji="1" lang="en-US" altLang="ja-JP"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1158816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49413" y="514350"/>
            <a:ext cx="3500437" cy="1970088"/>
          </a:xfrm>
        </p:spPr>
      </p:sp>
      <p:sp>
        <p:nvSpPr>
          <p:cNvPr id="3" name="ノート プレースホルダー 2"/>
          <p:cNvSpPr>
            <a:spLocks noGrp="1"/>
          </p:cNvSpPr>
          <p:nvPr>
            <p:ph type="body" idx="1"/>
          </p:nvPr>
        </p:nvSpPr>
        <p:spPr/>
        <p:txBody>
          <a:bodyPr/>
          <a:lstStyle/>
          <a:p>
            <a:pPr marL="171450" indent="-171450">
              <a:spcAft>
                <a:spcPts val="600"/>
              </a:spcAft>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次に</a:t>
            </a:r>
            <a:r>
              <a:rPr lang="en-US" altLang="ja-JP" sz="1400" dirty="0">
                <a:latin typeface="Meiryo UI" panose="020B0604030504040204" pitchFamily="50" charset="-128"/>
                <a:ea typeface="Meiryo UI" panose="020B0604030504040204" pitchFamily="50" charset="-128"/>
              </a:rPr>
              <a:t>ESG</a:t>
            </a:r>
            <a:r>
              <a:rPr lang="ja-JP" altLang="en-US" sz="1400" dirty="0">
                <a:latin typeface="Meiryo UI" panose="020B0604030504040204" pitchFamily="50" charset="-128"/>
                <a:ea typeface="Meiryo UI" panose="020B0604030504040204" pitchFamily="50" charset="-128"/>
              </a:rPr>
              <a:t>の取り組みの基本となる部分についてお話したいと思います。</a:t>
            </a:r>
            <a:endParaRPr lang="en-US" altLang="ja-JP" sz="1400" dirty="0">
              <a:latin typeface="Meiryo UI" panose="020B0604030504040204" pitchFamily="50" charset="-128"/>
              <a:ea typeface="Meiryo UI" panose="020B0604030504040204" pitchFamily="50" charset="-128"/>
            </a:endParaRPr>
          </a:p>
          <a:p>
            <a:pPr marL="171450" indent="-171450">
              <a:spcAft>
                <a:spcPts val="600"/>
              </a:spcAft>
              <a:buFont typeface="Arial" panose="020B0604020202020204" pitchFamily="34" charset="0"/>
              <a:buChar char="•"/>
            </a:pPr>
            <a:endParaRPr lang="en-US" altLang="ja-JP" sz="1400" dirty="0">
              <a:latin typeface="Meiryo UI" panose="020B0604030504040204" pitchFamily="50" charset="-128"/>
              <a:ea typeface="Meiryo UI" panose="020B0604030504040204" pitchFamily="50" charset="-128"/>
            </a:endParaRPr>
          </a:p>
          <a:p>
            <a:pPr marL="171450" indent="-171450">
              <a:spcAft>
                <a:spcPts val="600"/>
              </a:spcAft>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ESG</a:t>
            </a:r>
            <a:r>
              <a:rPr lang="ja-JP" altLang="en-US" sz="1400" dirty="0">
                <a:latin typeface="Meiryo UI" panose="020B0604030504040204" pitchFamily="50" charset="-128"/>
                <a:ea typeface="Meiryo UI" panose="020B0604030504040204" pitchFamily="50" charset="-128"/>
              </a:rPr>
              <a:t>の基盤に相当する重要な要素が、コーポレート・ガバナンスだと思います。この基盤（</a:t>
            </a:r>
            <a:r>
              <a:rPr lang="en-US" altLang="ja-JP" sz="1400" dirty="0">
                <a:latin typeface="Meiryo UI" panose="020B0604030504040204" pitchFamily="50" charset="-128"/>
                <a:ea typeface="Meiryo UI" panose="020B0604030504040204" pitchFamily="50" charset="-128"/>
              </a:rPr>
              <a:t>G</a:t>
            </a:r>
            <a:r>
              <a:rPr lang="ja-JP" altLang="en-US" sz="1400" dirty="0">
                <a:latin typeface="Meiryo UI" panose="020B0604030504040204" pitchFamily="50" charset="-128"/>
                <a:ea typeface="Meiryo UI" panose="020B0604030504040204" pitchFamily="50" charset="-128"/>
              </a:rPr>
              <a:t>）があってはじめて、</a:t>
            </a:r>
            <a:r>
              <a:rPr lang="en-US" altLang="ja-JP" sz="1400" dirty="0">
                <a:latin typeface="Meiryo UI" panose="020B0604030504040204" pitchFamily="50" charset="-128"/>
                <a:ea typeface="Meiryo UI" panose="020B0604030504040204" pitchFamily="50" charset="-128"/>
              </a:rPr>
              <a:t>E</a:t>
            </a:r>
            <a:r>
              <a:rPr lang="ja-JP" altLang="en-US" sz="1400" dirty="0">
                <a:latin typeface="Meiryo UI" panose="020B0604030504040204" pitchFamily="50" charset="-128"/>
                <a:ea typeface="Meiryo UI" panose="020B0604030504040204" pitchFamily="50" charset="-128"/>
              </a:rPr>
              <a:t>と</a:t>
            </a:r>
            <a:r>
              <a:rPr lang="en-US" altLang="ja-JP" sz="1400" dirty="0">
                <a:latin typeface="Meiryo UI" panose="020B0604030504040204" pitchFamily="50" charset="-128"/>
                <a:ea typeface="Meiryo UI" panose="020B0604030504040204" pitchFamily="50" charset="-128"/>
              </a:rPr>
              <a:t>S</a:t>
            </a:r>
            <a:r>
              <a:rPr lang="ja-JP" altLang="en-US" sz="1400" dirty="0">
                <a:latin typeface="Meiryo UI" panose="020B0604030504040204" pitchFamily="50" charset="-128"/>
                <a:ea typeface="Meiryo UI" panose="020B0604030504040204" pitchFamily="50" charset="-128"/>
              </a:rPr>
              <a:t>の取り組みが有効に機能すると考えています。</a:t>
            </a:r>
          </a:p>
          <a:p>
            <a:pPr marL="171450" indent="-171450">
              <a:spcAft>
                <a:spcPts val="600"/>
              </a:spcAft>
              <a:buFont typeface="Arial" panose="020B0604020202020204" pitchFamily="34" charset="0"/>
              <a:buChar char="•"/>
            </a:pPr>
            <a:endParaRPr lang="ja-JP" altLang="en-US" sz="1400" dirty="0">
              <a:latin typeface="Meiryo UI" panose="020B0604030504040204" pitchFamily="50" charset="-128"/>
              <a:ea typeface="Meiryo UI" panose="020B0604030504040204" pitchFamily="50" charset="-128"/>
            </a:endParaRPr>
          </a:p>
          <a:p>
            <a:pPr marL="171450" indent="-171450">
              <a:spcAft>
                <a:spcPts val="600"/>
              </a:spcAft>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当社では、２０２１年から取締役会メンバーの過半数が社外取締役になりまして、多様性、報酬や委員会の制度などを充実させてきましたが、今後、さらに取締役会の透明性をあげて、ガバナンスを強化していきたいと考えています。</a:t>
            </a:r>
            <a:endParaRPr lang="en-US" altLang="ja-JP" sz="1400" dirty="0">
              <a:latin typeface="Meiryo UI" panose="020B0604030504040204" pitchFamily="50" charset="-128"/>
              <a:ea typeface="Meiryo UI" panose="020B0604030504040204" pitchFamily="50" charset="-128"/>
            </a:endParaRPr>
          </a:p>
          <a:p>
            <a:pPr marL="171450" indent="-171450">
              <a:spcAft>
                <a:spcPts val="600"/>
              </a:spcAft>
              <a:buFont typeface="Arial" panose="020B0604020202020204" pitchFamily="34" charset="0"/>
              <a:buChar char="•"/>
            </a:pPr>
            <a:endParaRPr lang="ja-JP" altLang="en-US" sz="1400" dirty="0">
              <a:latin typeface="Meiryo UI" panose="020B0604030504040204" pitchFamily="50" charset="-128"/>
              <a:ea typeface="Meiryo UI" panose="020B0604030504040204" pitchFamily="50" charset="-128"/>
            </a:endParaRPr>
          </a:p>
          <a:p>
            <a:pPr marL="171450" indent="-171450">
              <a:spcAft>
                <a:spcPts val="600"/>
              </a:spcAft>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サステナビリティや</a:t>
            </a:r>
            <a:r>
              <a:rPr lang="en-US" altLang="ja-JP" sz="1400" dirty="0">
                <a:latin typeface="Meiryo UI" panose="020B0604030504040204" pitchFamily="50" charset="-128"/>
                <a:ea typeface="Meiryo UI" panose="020B0604030504040204" pitchFamily="50" charset="-128"/>
              </a:rPr>
              <a:t>ESG</a:t>
            </a:r>
            <a:r>
              <a:rPr lang="ja-JP" altLang="en-US" sz="1400" dirty="0">
                <a:latin typeface="Meiryo UI" panose="020B0604030504040204" pitchFamily="50" charset="-128"/>
                <a:ea typeface="Meiryo UI" panose="020B0604030504040204" pitchFamily="50" charset="-128"/>
              </a:rPr>
              <a:t>に関しても、年２回ほど取締役会で集中して議論していますが、そこで社外取締役を中心に、かなり先進的な意見も出されており、サステナビリティを推進する協力なドライバーとなっています。</a:t>
            </a:r>
            <a:endParaRPr lang="en-US" altLang="ja-JP" sz="1400" dirty="0">
              <a:latin typeface="Meiryo UI" panose="020B0604030504040204" pitchFamily="50" charset="-128"/>
              <a:ea typeface="Meiryo UI" panose="020B0604030504040204" pitchFamily="50" charset="-128"/>
            </a:endParaRPr>
          </a:p>
          <a:p>
            <a:pPr marL="0" indent="0">
              <a:spcAft>
                <a:spcPts val="600"/>
              </a:spcAft>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endParaRPr kumimoji="1" lang="ja-JP" altLang="en-US" sz="1400"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922364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49413" y="514350"/>
            <a:ext cx="3500437" cy="1970088"/>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サステナビリティやリスク管理に関しては、委員会が３つありますが、赤枠で示したサステナビリティ委員会、これは昨年度、新設をしました。</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これは経営会議の諮問機関、という位置づけていますが、私が委員長を務め、執行役員が全員参加して、年に数回、開催しています。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次のスライドでもう少し詳しくご説明したいと思います。</a:t>
            </a: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254684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このサステナビリティ委員会が、現在、当社でサステナビリティを推進していく上での、鍵となる機構になっており、傘下にはテーマ別の分科会を設置して、担当する執行役員がそれぞれ議論をリード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事業分科会は、サステナビリティに貢献する事業機会を拡大する戦略・戦術について議論しています。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製品分科会は、サプライチェーン全体、つまり</a:t>
            </a:r>
            <a:r>
              <a:rPr kumimoji="1" lang="en-US" altLang="ja-JP" sz="1400" dirty="0">
                <a:latin typeface="Meiryo UI" panose="020B0604030504040204" pitchFamily="50" charset="-128"/>
                <a:ea typeface="Meiryo UI" panose="020B0604030504040204" pitchFamily="50" charset="-128"/>
              </a:rPr>
              <a:t>Scope3</a:t>
            </a:r>
            <a:r>
              <a:rPr kumimoji="1" lang="ja-JP" altLang="en-US" sz="1400" dirty="0">
                <a:latin typeface="Meiryo UI" panose="020B0604030504040204" pitchFamily="50" charset="-128"/>
                <a:ea typeface="Meiryo UI" panose="020B0604030504040204" pitchFamily="50" charset="-128"/>
              </a:rPr>
              <a:t>も視野に入れながら、主にプロダクト（ハードウェア製品）を開発・提供する際の戦略について議論しています。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マネジメント分科会は、</a:t>
            </a:r>
            <a:r>
              <a:rPr kumimoji="1" lang="en-US" altLang="ja-JP" sz="1400" dirty="0">
                <a:latin typeface="Meiryo UI" panose="020B0604030504040204" pitchFamily="50" charset="-128"/>
                <a:ea typeface="Meiryo UI" panose="020B0604030504040204" pitchFamily="50" charset="-128"/>
              </a:rPr>
              <a:t>ESG</a:t>
            </a:r>
            <a:r>
              <a:rPr kumimoji="1" lang="ja-JP" altLang="en-US" sz="1400" dirty="0">
                <a:latin typeface="Meiryo UI" panose="020B0604030504040204" pitchFamily="50" charset="-128"/>
                <a:ea typeface="Meiryo UI" panose="020B0604030504040204" pitchFamily="50" charset="-128"/>
              </a:rPr>
              <a:t>評価機関による格付けなどの情報を参考に、経営の成熟度を評価する場となっており、改善施策の展開などについて議論しています。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開示分科会は、サステナビリティに関する開示の方針および改善施策について議論しています。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1817409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こちらは、サステナビリティの目標と、長期経営構想、中期経営計画の関係を示したものになります。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400" dirty="0">
                <a:latin typeface="Meiryo UI" panose="020B0604030504040204" pitchFamily="50" charset="-128"/>
                <a:ea typeface="Meiryo UI" panose="020B0604030504040204" pitchFamily="50" charset="-128"/>
              </a:rPr>
              <a:t>Yokogawa’s Purpose</a:t>
            </a:r>
            <a:r>
              <a:rPr kumimoji="1" lang="ja-JP" altLang="en-US" sz="1400" dirty="0">
                <a:latin typeface="Meiryo UI" panose="020B0604030504040204" pitchFamily="50" charset="-128"/>
                <a:ea typeface="Meiryo UI" panose="020B0604030504040204" pitchFamily="50" charset="-128"/>
              </a:rPr>
              <a:t>、企業理念のもと、２０５０年に目指すべき社会をサステナビリティ目標「</a:t>
            </a:r>
            <a:r>
              <a:rPr kumimoji="1" lang="en-US" altLang="ja-JP" sz="1400" dirty="0">
                <a:latin typeface="Meiryo UI" panose="020B0604030504040204" pitchFamily="50" charset="-128"/>
                <a:ea typeface="Meiryo UI" panose="020B0604030504040204" pitchFamily="50" charset="-128"/>
              </a:rPr>
              <a:t>Three goals</a:t>
            </a:r>
            <a:r>
              <a:rPr kumimoji="1" lang="ja-JP" altLang="en-US" sz="1400" dirty="0">
                <a:latin typeface="Meiryo UI" panose="020B0604030504040204" pitchFamily="50" charset="-128"/>
                <a:ea typeface="Meiryo UI" panose="020B0604030504040204" pitchFamily="50" charset="-128"/>
              </a:rPr>
              <a:t>」として位置付け、そこへ至る道筋として、長期経営構想、中期経営計画があります。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現在は、中期経営計画、</a:t>
            </a:r>
            <a:r>
              <a:rPr kumimoji="1" lang="en-US" altLang="ja-JP" sz="1400" dirty="0">
                <a:latin typeface="Meiryo UI" panose="020B0604030504040204" pitchFamily="50" charset="-128"/>
                <a:ea typeface="Meiryo UI" panose="020B0604030504040204" pitchFamily="50" charset="-128"/>
              </a:rPr>
              <a:t>Accelerate Growth 2023</a:t>
            </a:r>
            <a:r>
              <a:rPr kumimoji="1" lang="ja-JP" altLang="en-US" sz="1400" dirty="0">
                <a:latin typeface="Meiryo UI" panose="020B0604030504040204" pitchFamily="50" charset="-128"/>
                <a:ea typeface="Meiryo UI" panose="020B0604030504040204" pitchFamily="50" charset="-128"/>
              </a:rPr>
              <a:t>の最終年度であり、次の中期経営計画を議論している最中になります。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164581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292350" y="889000"/>
            <a:ext cx="2795588" cy="1573213"/>
          </a:xfrm>
        </p:spPr>
      </p:sp>
      <p:sp>
        <p:nvSpPr>
          <p:cNvPr id="3" name="ノート プレースホルダー 2"/>
          <p:cNvSpPr>
            <a:spLocks noGrp="1"/>
          </p:cNvSpPr>
          <p:nvPr>
            <p:ph type="body" idx="1"/>
          </p:nvPr>
        </p:nvSpPr>
        <p:spPr/>
        <p:txBody>
          <a:bodyPr/>
          <a:lstStyle/>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先ほどお話したとおり、</a:t>
            </a:r>
            <a:r>
              <a:rPr lang="en-US" altLang="ja-JP" sz="1400" dirty="0">
                <a:solidFill>
                  <a:srgbClr val="000000"/>
                </a:solidFill>
                <a:latin typeface="Meiryo UI" panose="020B0604030504040204" pitchFamily="50" charset="-128"/>
                <a:ea typeface="Meiryo UI" panose="020B0604030504040204" pitchFamily="50" charset="-128"/>
              </a:rPr>
              <a:t>2050</a:t>
            </a:r>
            <a:r>
              <a:rPr lang="ja-JP" altLang="ja-JP" sz="1400" dirty="0">
                <a:solidFill>
                  <a:srgbClr val="000000"/>
                </a:solidFill>
                <a:latin typeface="Meiryo UI" panose="020B0604030504040204" pitchFamily="50" charset="-128"/>
                <a:ea typeface="Meiryo UI" panose="020B0604030504040204" pitchFamily="50" charset="-128"/>
              </a:rPr>
              <a:t>年に向けて目指す社会の姿を、サステナビリティ目標「</a:t>
            </a:r>
            <a:r>
              <a:rPr lang="en-US" altLang="ja-JP" sz="1400" dirty="0">
                <a:solidFill>
                  <a:srgbClr val="000000"/>
                </a:solidFill>
                <a:latin typeface="Meiryo UI" panose="020B0604030504040204" pitchFamily="50" charset="-128"/>
                <a:ea typeface="Meiryo UI" panose="020B0604030504040204" pitchFamily="50" charset="-128"/>
              </a:rPr>
              <a:t>Three goals</a:t>
            </a:r>
            <a:r>
              <a:rPr lang="ja-JP" altLang="ja-JP" sz="1400" dirty="0">
                <a:solidFill>
                  <a:srgbClr val="000000"/>
                </a:solidFill>
                <a:latin typeface="Meiryo UI" panose="020B0604030504040204" pitchFamily="50" charset="-128"/>
                <a:ea typeface="Meiryo UI" panose="020B0604030504040204" pitchFamily="50" charset="-128"/>
              </a:rPr>
              <a:t>」として定めて</a:t>
            </a:r>
            <a:r>
              <a:rPr lang="ja-JP" altLang="en-US" sz="1400" dirty="0">
                <a:solidFill>
                  <a:srgbClr val="000000"/>
                </a:solidFill>
                <a:latin typeface="Meiryo UI" panose="020B0604030504040204" pitchFamily="50" charset="-128"/>
                <a:ea typeface="Meiryo UI" panose="020B0604030504040204" pitchFamily="50" charset="-128"/>
              </a:rPr>
              <a:t>いますが、</a:t>
            </a:r>
            <a:r>
              <a:rPr lang="ja-JP" altLang="ja-JP" sz="1400" dirty="0">
                <a:solidFill>
                  <a:srgbClr val="000000"/>
                </a:solidFill>
                <a:latin typeface="Meiryo UI" panose="020B0604030504040204" pitchFamily="50" charset="-128"/>
                <a:ea typeface="Meiryo UI" panose="020B0604030504040204" pitchFamily="50" charset="-128"/>
              </a:rPr>
              <a:t>この</a:t>
            </a:r>
            <a:r>
              <a:rPr lang="en-US" altLang="ja-JP" sz="1400" dirty="0">
                <a:solidFill>
                  <a:srgbClr val="000000"/>
                </a:solidFill>
                <a:latin typeface="Meiryo UI" panose="020B0604030504040204" pitchFamily="50" charset="-128"/>
                <a:ea typeface="Meiryo UI" panose="020B0604030504040204" pitchFamily="50" charset="-128"/>
              </a:rPr>
              <a:t>Three goals </a:t>
            </a:r>
            <a:r>
              <a:rPr lang="ja-JP" altLang="ja-JP" sz="1400" dirty="0">
                <a:solidFill>
                  <a:srgbClr val="000000"/>
                </a:solidFill>
                <a:latin typeface="Meiryo UI" panose="020B0604030504040204" pitchFamily="50" charset="-128"/>
                <a:ea typeface="Meiryo UI" panose="020B0604030504040204" pitchFamily="50" charset="-128"/>
              </a:rPr>
              <a:t>達成に向けて、</a:t>
            </a:r>
            <a:r>
              <a:rPr lang="en-US" altLang="ja-JP" sz="1400" dirty="0">
                <a:solidFill>
                  <a:srgbClr val="000000"/>
                </a:solidFill>
                <a:latin typeface="Meiryo UI" panose="020B0604030504040204" pitchFamily="50" charset="-128"/>
                <a:ea typeface="Meiryo UI" panose="020B0604030504040204" pitchFamily="50" charset="-128"/>
              </a:rPr>
              <a:t>YOKOGAWA</a:t>
            </a:r>
            <a:r>
              <a:rPr lang="ja-JP" altLang="en-US" sz="1400" dirty="0">
                <a:solidFill>
                  <a:srgbClr val="000000"/>
                </a:solidFill>
                <a:latin typeface="Meiryo UI" panose="020B0604030504040204" pitchFamily="50" charset="-128"/>
                <a:ea typeface="Meiryo UI" panose="020B0604030504040204" pitchFamily="50" charset="-128"/>
              </a:rPr>
              <a:t>が事業で貢献すべき、</a:t>
            </a:r>
            <a:r>
              <a:rPr lang="ja-JP" altLang="ja-JP" sz="1400" dirty="0">
                <a:solidFill>
                  <a:srgbClr val="000000"/>
                </a:solidFill>
                <a:latin typeface="Meiryo UI" panose="020B0604030504040204" pitchFamily="50" charset="-128"/>
                <a:ea typeface="Meiryo UI" panose="020B0604030504040204" pitchFamily="50" charset="-128"/>
              </a:rPr>
              <a:t>６つの貢献分野を設定し</a:t>
            </a:r>
            <a:r>
              <a:rPr lang="ja-JP" altLang="en-US" sz="1400" dirty="0">
                <a:solidFill>
                  <a:srgbClr val="000000"/>
                </a:solidFill>
                <a:latin typeface="Meiryo UI" panose="020B0604030504040204" pitchFamily="50" charset="-128"/>
                <a:ea typeface="Meiryo UI" panose="020B0604030504040204" pitchFamily="50" charset="-128"/>
              </a:rPr>
              <a:t>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私どもは、色々な産業のお客様にソリューションサービスを提供していますが、例えばエネルギーのお客様であれば、温室効果ガス削減の問題を抱えていますし、医薬品や食品のお客様だと、品質や安全性といった課題があります。そういった、横河が貢献できそうな領域をいったん全部洗いだして、社会課題の視点で６つに整理したものが、この６つの貢献分野になり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kumimoji="1"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400" dirty="0">
                <a:solidFill>
                  <a:srgbClr val="000000"/>
                </a:solidFill>
                <a:latin typeface="Meiryo UI" panose="020B0604030504040204" pitchFamily="50" charset="-128"/>
                <a:ea typeface="Meiryo UI" panose="020B0604030504040204" pitchFamily="50" charset="-128"/>
              </a:rPr>
              <a:t>そこで改めてわかったのが、私たちは、日頃は、お客様の困りごとを解決する、という視点で考えているわけですが、そこから先の社会にまで視点を広げてみると、温室効果ガス削減、エネルギーの効率的な利用、プラントの長期安定稼働、労働者の安全、など、当社の事業がお客様を通じて色々な面で</a:t>
            </a:r>
            <a:r>
              <a:rPr kumimoji="1" lang="en-US" altLang="ja-JP" sz="1400" dirty="0">
                <a:solidFill>
                  <a:srgbClr val="000000"/>
                </a:solidFill>
                <a:latin typeface="Meiryo UI" panose="020B0604030504040204" pitchFamily="50" charset="-128"/>
                <a:ea typeface="Meiryo UI" panose="020B0604030504040204" pitchFamily="50" charset="-128"/>
              </a:rPr>
              <a:t>SDGs</a:t>
            </a:r>
            <a:r>
              <a:rPr kumimoji="1" lang="ja-JP" altLang="en-US" sz="1400" dirty="0">
                <a:solidFill>
                  <a:srgbClr val="000000"/>
                </a:solidFill>
                <a:latin typeface="Meiryo UI" panose="020B0604030504040204" pitchFamily="50" charset="-128"/>
                <a:ea typeface="Meiryo UI" panose="020B0604030504040204" pitchFamily="50" charset="-128"/>
              </a:rPr>
              <a:t>に貢献していることです。</a:t>
            </a:r>
            <a:endParaRPr kumimoji="1"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kumimoji="1"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400" dirty="0">
                <a:solidFill>
                  <a:srgbClr val="000000"/>
                </a:solidFill>
                <a:latin typeface="Meiryo UI" panose="020B0604030504040204" pitchFamily="50" charset="-128"/>
                <a:ea typeface="Meiryo UI" panose="020B0604030504040204" pitchFamily="50" charset="-128"/>
              </a:rPr>
              <a:t>そして、そういった領域を注力領域として、指標と目標を設定しています。</a:t>
            </a:r>
            <a:endParaRPr kumimoji="1" lang="en-US" altLang="ja-JP" sz="1400" dirty="0">
              <a:solidFill>
                <a:srgbClr val="000000"/>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202760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52588" y="1200150"/>
            <a:ext cx="3500437" cy="1970088"/>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本日は、測る力とつなぐ力で実現する　サステナビリティ・トランスフォーメーション　をテーマに、次のようなお話をさせていただきます。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（アジェンダ紹介）</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4199100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292350" y="889000"/>
            <a:ext cx="2795588" cy="1573213"/>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こちらは、その指標の一部になります。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例えば、お客様の</a:t>
            </a:r>
            <a:r>
              <a:rPr kumimoji="1" lang="en-US" altLang="ja-JP" sz="1400" dirty="0">
                <a:latin typeface="Meiryo UI" panose="020B0604030504040204" pitchFamily="50" charset="-128"/>
                <a:ea typeface="Meiryo UI" panose="020B0604030504040204" pitchFamily="50" charset="-128"/>
              </a:rPr>
              <a:t>CO2</a:t>
            </a:r>
            <a:r>
              <a:rPr kumimoji="1" lang="ja-JP" altLang="en-US" sz="1400" dirty="0">
                <a:latin typeface="Meiryo UI" panose="020B0604030504040204" pitchFamily="50" charset="-128"/>
                <a:ea typeface="Meiryo UI" panose="020B0604030504040204" pitchFamily="50" charset="-128"/>
              </a:rPr>
              <a:t>排出抑制に貢献した量、生産効率改善の経済価値、といった、いわゆる「社会への貢献量」ですが、これらに２０３０年をターゲットとする目標を設定しています。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これらの貢献指標は事業活動の延長にありますから、事業計画を策定するタイミングで、事業目標と一緒に策定をしています。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ただ、投資家などのステークホルダーからは、これらの貢献指標だけでは不十分ではないか、</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社会への貢献の結果、会社の財務的な成長にどの程度寄与したのか？そこも示してほしい、という指摘を受けています。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この点は課題と認識しておりまして、今後、社会への貢献量と、それによる財務インパクトの関係性をもう少し明確に示していく予定です。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781378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サステナビリティ目標の一つとして、温室効果ガスの削減目標を掲げています。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ご存じの方もいらっしゃるかと思いますが、温室効果ガスの目標というのは、科学的な根拠に基づいた目標水準、というのが国際的に決められており、当社ではその基準を採用しています。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２０３０年までに</a:t>
            </a:r>
            <a:r>
              <a:rPr kumimoji="1" lang="en-US" altLang="ja-JP" sz="1400" dirty="0">
                <a:latin typeface="Meiryo UI" panose="020B0604030504040204" pitchFamily="50" charset="-128"/>
                <a:ea typeface="Meiryo UI" panose="020B0604030504040204" pitchFamily="50" charset="-128"/>
              </a:rPr>
              <a:t>Scope1,2</a:t>
            </a:r>
            <a:r>
              <a:rPr kumimoji="1" lang="ja-JP" altLang="en-US" sz="1400" dirty="0">
                <a:latin typeface="Meiryo UI" panose="020B0604030504040204" pitchFamily="50" charset="-128"/>
                <a:ea typeface="Meiryo UI" panose="020B0604030504040204" pitchFamily="50" charset="-128"/>
              </a:rPr>
              <a:t>は５０％、</a:t>
            </a:r>
            <a:r>
              <a:rPr kumimoji="1" lang="en-US" altLang="ja-JP" sz="1400" dirty="0">
                <a:latin typeface="Meiryo UI" panose="020B0604030504040204" pitchFamily="50" charset="-128"/>
                <a:ea typeface="Meiryo UI" panose="020B0604030504040204" pitchFamily="50" charset="-128"/>
              </a:rPr>
              <a:t>Scope3</a:t>
            </a:r>
            <a:r>
              <a:rPr kumimoji="1" lang="ja-JP" altLang="en-US" sz="1400" dirty="0">
                <a:latin typeface="Meiryo UI" panose="020B0604030504040204" pitchFamily="50" charset="-128"/>
                <a:ea typeface="Meiryo UI" panose="020B0604030504040204" pitchFamily="50" charset="-128"/>
              </a:rPr>
              <a:t>は３０％、というたいへん厳しい目標ですが、この目標レベルが、気候変動に対応するための、最低限だという認識ですので、我々は地球の未来に責任を果たすため、必ず達成しなければならない、と思っ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2447469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温室効果ガス排出の削減について、足元の状況を少しご紹介したいと思います。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お示ししたグラフは、当社自身の事業活動に伴う温室効果ガス排出量、いわゆる</a:t>
            </a:r>
            <a:r>
              <a:rPr kumimoji="1" lang="en-US" altLang="ja-JP" sz="1400" dirty="0">
                <a:latin typeface="Meiryo UI" panose="020B0604030504040204" pitchFamily="50" charset="-128"/>
                <a:ea typeface="Meiryo UI" panose="020B0604030504040204" pitchFamily="50" charset="-128"/>
              </a:rPr>
              <a:t>Scope1,2</a:t>
            </a:r>
            <a:r>
              <a:rPr kumimoji="1" lang="ja-JP" altLang="en-US" sz="1400" dirty="0">
                <a:latin typeface="Meiryo UI" panose="020B0604030504040204" pitchFamily="50" charset="-128"/>
                <a:ea typeface="Meiryo UI" panose="020B0604030504040204" pitchFamily="50" charset="-128"/>
              </a:rPr>
              <a:t>の削減の状況です。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２０３０年度までに５０％削減、２０４０年度までに１００％削減、つまりカーボンニュートラルを目指しています。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en-US" altLang="ja-JP" sz="1400" dirty="0">
                <a:latin typeface="Meiryo UI" panose="020B0604030504040204" pitchFamily="50" charset="-128"/>
                <a:ea typeface="Meiryo UI" panose="020B0604030504040204" pitchFamily="50" charset="-128"/>
              </a:rPr>
              <a:t>Scope1,2</a:t>
            </a:r>
            <a:r>
              <a:rPr kumimoji="1" lang="ja-JP" altLang="en-US" sz="1400" dirty="0">
                <a:latin typeface="Meiryo UI" panose="020B0604030504040204" pitchFamily="50" charset="-128"/>
                <a:ea typeface="Meiryo UI" panose="020B0604030504040204" pitchFamily="50" charset="-128"/>
              </a:rPr>
              <a:t>の温室効果ガスの計算方法ですが、</a:t>
            </a:r>
            <a:r>
              <a:rPr kumimoji="1" lang="ja-JP" altLang="en-US" sz="1400" b="0" dirty="0">
                <a:latin typeface="Meiryo UI" panose="020B0604030504040204" pitchFamily="50" charset="-128"/>
                <a:ea typeface="Meiryo UI" panose="020B0604030504040204" pitchFamily="50" charset="-128"/>
              </a:rPr>
              <a:t>「エネルギー使用量」と「</a:t>
            </a:r>
            <a:r>
              <a:rPr kumimoji="1" lang="en-US" altLang="ja-JP" sz="1400" b="0" dirty="0">
                <a:latin typeface="Meiryo UI" panose="020B0604030504040204" pitchFamily="50" charset="-128"/>
                <a:ea typeface="Meiryo UI" panose="020B0604030504040204" pitchFamily="50" charset="-128"/>
              </a:rPr>
              <a:t>CO2</a:t>
            </a:r>
            <a:r>
              <a:rPr kumimoji="1" lang="ja-JP" altLang="en-US" sz="1400" b="0" dirty="0">
                <a:latin typeface="Meiryo UI" panose="020B0604030504040204" pitchFamily="50" charset="-128"/>
                <a:ea typeface="Meiryo UI" panose="020B0604030504040204" pitchFamily="50" charset="-128"/>
              </a:rPr>
              <a:t>排出係数」をかけ合わせる</a:t>
            </a:r>
            <a:r>
              <a:rPr kumimoji="1" lang="ja-JP" altLang="en-US" sz="1400" dirty="0">
                <a:latin typeface="Meiryo UI" panose="020B0604030504040204" pitchFamily="50" charset="-128"/>
                <a:ea typeface="Meiryo UI" panose="020B0604030504040204" pitchFamily="50" charset="-128"/>
              </a:rPr>
              <a:t>ことで算出されます。したがって、その両方を削減していく、というのが当社の方針になります。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「エネルギー使用量」の削減については、従来から進めている省エネルギー施策や現場主導の「カイゼン」活動をより一層進めています。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CO2</a:t>
            </a:r>
            <a:r>
              <a:rPr kumimoji="1" lang="ja-JP" altLang="en-US" sz="1400" dirty="0">
                <a:latin typeface="Meiryo UI" panose="020B0604030504040204" pitchFamily="50" charset="-128"/>
                <a:ea typeface="Meiryo UI" panose="020B0604030504040204" pitchFamily="50" charset="-128"/>
              </a:rPr>
              <a:t>排出係数」の削減ですが、こちらは、工場や自社ビルへの太陽光発電システムの導入や再生可能エネエネルギー調達が中心です。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昨年度から温室効果ガス削減のためのグローバルチームを作って、勉強会を実施したり、好事例などを共有する、というような活動を行っています。その結果、右側のグラフで示したとおり、電力使用量に占める再生可能エネルギー割合も拡大し始めており、活動の成果が出てきています。（注：今後、再エネ割合目標の設定も検討）</a:t>
            </a: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484484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次に、</a:t>
            </a:r>
            <a:r>
              <a:rPr kumimoji="1" lang="en-US" altLang="ja-JP" sz="1400" dirty="0">
                <a:latin typeface="Meiryo UI" panose="020B0604030504040204" pitchFamily="50" charset="-128"/>
                <a:ea typeface="Meiryo UI" panose="020B0604030504040204" pitchFamily="50" charset="-128"/>
              </a:rPr>
              <a:t>DE&amp;I</a:t>
            </a:r>
            <a:r>
              <a:rPr kumimoji="1" lang="ja-JP" altLang="en-US" sz="1400" dirty="0">
                <a:latin typeface="Meiryo UI" panose="020B0604030504040204" pitchFamily="50" charset="-128"/>
                <a:ea typeface="Meiryo UI" panose="020B0604030504040204" pitchFamily="50" charset="-128"/>
              </a:rPr>
              <a:t>、ダイバーシティ、エクイティ、インクルージョンの推進の紹介です。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今、日本で、人的資本経営の開示が重視されていますが、</a:t>
            </a:r>
            <a:r>
              <a:rPr kumimoji="1" lang="en-US" altLang="ja-JP" sz="1400" dirty="0">
                <a:latin typeface="Meiryo UI" panose="020B0604030504040204" pitchFamily="50" charset="-128"/>
                <a:ea typeface="Meiryo UI" panose="020B0604030504040204" pitchFamily="50" charset="-128"/>
              </a:rPr>
              <a:t>DE&amp;I</a:t>
            </a:r>
            <a:r>
              <a:rPr kumimoji="1" lang="ja-JP" altLang="en-US" sz="1400" dirty="0">
                <a:latin typeface="Meiryo UI" panose="020B0604030504040204" pitchFamily="50" charset="-128"/>
                <a:ea typeface="Meiryo UI" panose="020B0604030504040204" pitchFamily="50" charset="-128"/>
              </a:rPr>
              <a:t>はその中の主要な要素の一つ、と捉えて、ここにも指標を設定して取り組んでいます。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当社では、７割程度が外国籍の社員がですが、従来から、ダイバーシティインクルージョンがある意味、当たり前の企業文化になっています。そこに最近、エクイティ（公平性）の要素も加え、この</a:t>
            </a:r>
            <a:r>
              <a:rPr kumimoji="1" lang="en-US" altLang="ja-JP" sz="1400" dirty="0">
                <a:latin typeface="Meiryo UI" panose="020B0604030504040204" pitchFamily="50" charset="-128"/>
                <a:ea typeface="Meiryo UI" panose="020B0604030504040204" pitchFamily="50" charset="-128"/>
              </a:rPr>
              <a:t>DE&amp;I</a:t>
            </a:r>
            <a:r>
              <a:rPr kumimoji="1" lang="ja-JP" altLang="en-US" sz="1400" dirty="0">
                <a:latin typeface="Meiryo UI" panose="020B0604030504040204" pitchFamily="50" charset="-128"/>
                <a:ea typeface="Meiryo UI" panose="020B0604030504040204" pitchFamily="50" charset="-128"/>
              </a:rPr>
              <a:t>を、企業の活力の源にしていきたいと考えています。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0" i="0" dirty="0">
                <a:solidFill>
                  <a:srgbClr val="363A3D"/>
                </a:solidFill>
                <a:effectLst/>
                <a:latin typeface="Meiryo UI" panose="020B0604030504040204" pitchFamily="50" charset="-128"/>
                <a:ea typeface="Meiryo UI" panose="020B0604030504040204" pitchFamily="50" charset="-128"/>
              </a:rPr>
              <a:t>そのためにやるべきこととしては、個々の人財が持つさまざまな違いをお互いに認め合う、それを「個性」として受け入れ、誰もが安心して安全に自分らしく働ける環境を提供する、ということが必要になります。</a:t>
            </a:r>
            <a:endParaRPr lang="en-US" altLang="ja-JP" sz="1400" b="0" i="0" dirty="0">
              <a:solidFill>
                <a:srgbClr val="363A3D"/>
              </a:solidFill>
              <a:effectLs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0" i="0" dirty="0">
                <a:solidFill>
                  <a:srgbClr val="363A3D"/>
                </a:solidFill>
                <a:effectLst/>
                <a:latin typeface="Meiryo UI" panose="020B0604030504040204" pitchFamily="50" charset="-128"/>
                <a:ea typeface="Meiryo UI" panose="020B0604030504040204" pitchFamily="50" charset="-128"/>
              </a:rPr>
              <a:t>そこで、差別をしない、といった基本的なルールを制定したり、苦情処理の仕組みを作ったり、また、</a:t>
            </a:r>
            <a:r>
              <a:rPr lang="en-US" altLang="ja-JP" sz="1400" b="0" i="0" dirty="0">
                <a:solidFill>
                  <a:srgbClr val="363A3D"/>
                </a:solidFill>
                <a:effectLst/>
                <a:latin typeface="Meiryo UI" panose="020B0604030504040204" pitchFamily="50" charset="-128"/>
                <a:ea typeface="Meiryo UI" panose="020B0604030504040204" pitchFamily="50" charset="-128"/>
              </a:rPr>
              <a:t>DE&amp;I</a:t>
            </a:r>
            <a:r>
              <a:rPr lang="ja-JP" altLang="en-US" sz="1400" b="0" i="0" dirty="0">
                <a:solidFill>
                  <a:srgbClr val="363A3D"/>
                </a:solidFill>
                <a:effectLst/>
                <a:latin typeface="Meiryo UI" panose="020B0604030504040204" pitchFamily="50" charset="-128"/>
                <a:ea typeface="Meiryo UI" panose="020B0604030504040204" pitchFamily="50" charset="-128"/>
              </a:rPr>
              <a:t>を推進する専門家がいる組織を作ってグループ全社員に対して</a:t>
            </a:r>
            <a:r>
              <a:rPr lang="en-US" altLang="ja-JP" sz="1400" b="0" i="0" dirty="0">
                <a:solidFill>
                  <a:srgbClr val="363A3D"/>
                </a:solidFill>
                <a:effectLst/>
                <a:latin typeface="Meiryo UI" panose="020B0604030504040204" pitchFamily="50" charset="-128"/>
                <a:ea typeface="Meiryo UI" panose="020B0604030504040204" pitchFamily="50" charset="-128"/>
              </a:rPr>
              <a:t>DE&amp;I</a:t>
            </a:r>
            <a:r>
              <a:rPr lang="ja-JP" altLang="en-US" sz="1400" b="0" i="0" dirty="0">
                <a:solidFill>
                  <a:srgbClr val="363A3D"/>
                </a:solidFill>
                <a:effectLst/>
                <a:latin typeface="Meiryo UI" panose="020B0604030504040204" pitchFamily="50" charset="-128"/>
                <a:ea typeface="Meiryo UI" panose="020B0604030504040204" pitchFamily="50" charset="-128"/>
              </a:rPr>
              <a:t>のトレーニングを実施する、というようなことを進めています。</a:t>
            </a:r>
            <a:endParaRPr lang="en-US" altLang="ja-JP" sz="1400" b="0" i="0" dirty="0">
              <a:solidFill>
                <a:srgbClr val="363A3D"/>
              </a:solidFill>
              <a:effectLst/>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4096135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当社の取り組み紹介の最後に、国際イニシアチブとの関わりと、主な社外評価をご紹介したいと思います。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私どもは、２００９年にグローバルコンパクトに参加し、２０１７年にはサステナビリティに取り組む先進企業の集まりである</a:t>
            </a:r>
            <a:r>
              <a:rPr kumimoji="1" lang="en-US" altLang="ja-JP" sz="1400" dirty="0">
                <a:latin typeface="Meiryo UI" panose="020B0604030504040204" pitchFamily="50" charset="-128"/>
                <a:ea typeface="Meiryo UI" panose="020B0604030504040204" pitchFamily="50" charset="-128"/>
              </a:rPr>
              <a:t>WBCSD</a:t>
            </a:r>
            <a:r>
              <a:rPr kumimoji="1" lang="ja-JP" altLang="en-US" sz="1400" dirty="0">
                <a:latin typeface="Meiryo UI" panose="020B0604030504040204" pitchFamily="50" charset="-128"/>
                <a:ea typeface="Meiryo UI" panose="020B0604030504040204" pitchFamily="50" charset="-128"/>
              </a:rPr>
              <a:t>に加盟しておりますが、これらグローバルイニシャチブでの交流を通じて、社会全体でサステナビリティを実現するための議論を深めていきたいと考えています。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ご紹介したような取り組みの成果として、幸いにも、国内外の</a:t>
            </a:r>
            <a:r>
              <a:rPr kumimoji="1" lang="en-US" altLang="ja-JP" sz="1400" dirty="0">
                <a:latin typeface="Meiryo UI" panose="020B0604030504040204" pitchFamily="50" charset="-128"/>
                <a:ea typeface="Meiryo UI" panose="020B0604030504040204" pitchFamily="50" charset="-128"/>
              </a:rPr>
              <a:t>ESG</a:t>
            </a:r>
            <a:r>
              <a:rPr kumimoji="1" lang="ja-JP" altLang="en-US" sz="1400" dirty="0">
                <a:latin typeface="Meiryo UI" panose="020B0604030504040204" pitchFamily="50" charset="-128"/>
                <a:ea typeface="Meiryo UI" panose="020B0604030504040204" pitchFamily="50" charset="-128"/>
              </a:rPr>
              <a:t>格付けなどでは、高い評価をいただいております。こういった評価機関への対応も、現場まかせではなく、経営者として継続してコミットする、取締役会でも監督していく、ということが重要ではないかと感じ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225393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これまで当社の</a:t>
            </a:r>
            <a:r>
              <a:rPr kumimoji="1" lang="en-US" altLang="ja-JP" sz="1400" dirty="0">
                <a:latin typeface="Meiryo UI" panose="020B0604030504040204" pitchFamily="50" charset="-128"/>
                <a:ea typeface="Meiryo UI" panose="020B0604030504040204" pitchFamily="50" charset="-128"/>
              </a:rPr>
              <a:t>ESG</a:t>
            </a:r>
            <a:r>
              <a:rPr kumimoji="1" lang="ja-JP" altLang="en-US" sz="1400" dirty="0">
                <a:latin typeface="Meiryo UI" panose="020B0604030504040204" pitchFamily="50" charset="-128"/>
                <a:ea typeface="Meiryo UI" panose="020B0604030504040204" pitchFamily="50" charset="-128"/>
              </a:rPr>
              <a:t>の取り組みを説明してきましたが、ここから先は、私どものビジネスを通じた社会課題解決の事例をいくつかご紹介したいと思います。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25</a:t>
            </a:fld>
            <a:endParaRPr kumimoji="1" lang="ja-JP" altLang="en-US"/>
          </a:p>
        </p:txBody>
      </p:sp>
    </p:spTree>
    <p:extLst>
      <p:ext uri="{BB962C8B-B14F-4D97-AF65-F5344CB8AC3E}">
        <p14:creationId xmlns:p14="http://schemas.microsoft.com/office/powerpoint/2010/main" val="4216194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52588" y="1200150"/>
            <a:ext cx="3500437" cy="1970088"/>
          </a:xfrm>
        </p:spPr>
      </p:sp>
      <p:sp>
        <p:nvSpPr>
          <p:cNvPr id="3" name="ノート プレースホルダー 2"/>
          <p:cNvSpPr>
            <a:spLocks noGrp="1"/>
          </p:cNvSpPr>
          <p:nvPr>
            <p:ph type="body" idx="1"/>
          </p:nvPr>
        </p:nvSpPr>
        <p:spPr/>
        <p:txBody>
          <a:bodyPr/>
          <a:lstStyle/>
          <a:p>
            <a:pPr marL="171450" indent="-171450" algn="l">
              <a:buFont typeface="Arial" panose="020B0604020202020204" pitchFamily="34" charset="0"/>
              <a:buChar char="•"/>
            </a:pPr>
            <a:r>
              <a:rPr lang="ja-JP" altLang="ja-JP" sz="1400" dirty="0">
                <a:solidFill>
                  <a:srgbClr val="000000"/>
                </a:solidFill>
                <a:latin typeface="Meiryo UI" panose="020B0604030504040204" pitchFamily="50" charset="-128"/>
                <a:ea typeface="Meiryo UI" panose="020B0604030504040204" pitchFamily="50" charset="-128"/>
              </a:rPr>
              <a:t>私</a:t>
            </a:r>
            <a:r>
              <a:rPr lang="ja-JP" altLang="en-US" sz="1400" dirty="0">
                <a:solidFill>
                  <a:srgbClr val="000000"/>
                </a:solidFill>
                <a:latin typeface="Meiryo UI" panose="020B0604030504040204" pitchFamily="50" charset="-128"/>
                <a:ea typeface="Meiryo UI" panose="020B0604030504040204" pitchFamily="50" charset="-128"/>
              </a:rPr>
              <a:t>ども</a:t>
            </a:r>
            <a:r>
              <a:rPr lang="ja-JP" altLang="ja-JP" sz="1400" dirty="0">
                <a:solidFill>
                  <a:srgbClr val="000000"/>
                </a:solidFill>
                <a:latin typeface="Meiryo UI" panose="020B0604030504040204" pitchFamily="50" charset="-128"/>
                <a:ea typeface="Meiryo UI" panose="020B0604030504040204" pitchFamily="50" charset="-128"/>
              </a:rPr>
              <a:t>は、事業を通じて、お客様の課題を解決し、社会や環境に貢献しております</a:t>
            </a:r>
            <a:r>
              <a:rPr lang="ja-JP" altLang="en-US" sz="1400" dirty="0">
                <a:solidFill>
                  <a:srgbClr val="000000"/>
                </a:solidFill>
                <a:latin typeface="Meiryo UI" panose="020B0604030504040204" pitchFamily="50" charset="-128"/>
                <a:ea typeface="Meiryo UI" panose="020B0604030504040204" pitchFamily="50" charset="-128"/>
              </a:rPr>
              <a:t>。</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先ほどご説明した「</a:t>
            </a:r>
            <a:r>
              <a:rPr lang="en-US" altLang="ja-JP" sz="1400" dirty="0">
                <a:solidFill>
                  <a:srgbClr val="000000"/>
                </a:solidFill>
                <a:latin typeface="Meiryo UI" panose="020B0604030504040204" pitchFamily="50" charset="-128"/>
                <a:ea typeface="Meiryo UI" panose="020B0604030504040204" pitchFamily="50" charset="-128"/>
              </a:rPr>
              <a:t>6</a:t>
            </a:r>
            <a:r>
              <a:rPr lang="ja-JP" altLang="en-US" sz="1400" dirty="0">
                <a:solidFill>
                  <a:srgbClr val="000000"/>
                </a:solidFill>
                <a:latin typeface="Meiryo UI" panose="020B0604030504040204" pitchFamily="50" charset="-128"/>
                <a:ea typeface="Meiryo UI" panose="020B0604030504040204" pitchFamily="50" charset="-128"/>
              </a:rPr>
              <a:t>つの貢献分野」を軸に、</a:t>
            </a:r>
            <a:r>
              <a:rPr lang="ja-JP" altLang="en-US" sz="1400" dirty="0">
                <a:solidFill>
                  <a:srgbClr val="FF0000"/>
                </a:solidFill>
                <a:latin typeface="Meiryo UI" panose="020B0604030504040204" pitchFamily="50" charset="-128"/>
                <a:ea typeface="Meiryo UI" panose="020B0604030504040204" pitchFamily="50" charset="-128"/>
              </a:rPr>
              <a:t>７つの事例</a:t>
            </a:r>
            <a:r>
              <a:rPr lang="ja-JP" altLang="en-US" sz="1400" dirty="0">
                <a:solidFill>
                  <a:srgbClr val="000000"/>
                </a:solidFill>
                <a:latin typeface="Meiryo UI" panose="020B0604030504040204" pitchFamily="50" charset="-128"/>
                <a:ea typeface="Meiryo UI" panose="020B0604030504040204" pitchFamily="50" charset="-128"/>
              </a:rPr>
              <a:t>をご紹介します。（</a:t>
            </a:r>
            <a:r>
              <a:rPr lang="en-US" altLang="ja-JP" sz="1400" dirty="0">
                <a:solidFill>
                  <a:srgbClr val="000000"/>
                </a:solidFill>
                <a:latin typeface="Meiryo UI" panose="020B0604030504040204" pitchFamily="50" charset="-128"/>
                <a:ea typeface="Meiryo UI" panose="020B0604030504040204" pitchFamily="50" charset="-128"/>
              </a:rPr>
              <a:t>※</a:t>
            </a:r>
            <a:r>
              <a:rPr lang="ja-JP" altLang="en-US" sz="1400" dirty="0">
                <a:solidFill>
                  <a:srgbClr val="000000"/>
                </a:solidFill>
                <a:latin typeface="Meiryo UI" panose="020B0604030504040204" pitchFamily="50" charset="-128"/>
                <a:ea typeface="Meiryo UI" panose="020B0604030504040204" pitchFamily="50" charset="-128"/>
              </a:rPr>
              <a:t>多いようでしたら選択ください。）</a:t>
            </a:r>
            <a:endParaRPr kumimoji="1" lang="ja-JP" altLang="en-US" sz="1400" dirty="0">
              <a:latin typeface="Meiryo UI" panose="020B0604030504040204" pitchFamily="50" charset="-128"/>
              <a:ea typeface="Meiryo UI" panose="020B0604030504040204" pitchFamily="50" charset="-128"/>
            </a:endParaRP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865303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r>
              <a:rPr lang="en-US" altLang="ja-JP" sz="1400" dirty="0">
                <a:solidFill>
                  <a:srgbClr val="000000"/>
                </a:solidFill>
                <a:latin typeface="Meiryo UI" panose="020B0604030504040204" pitchFamily="50" charset="-128"/>
                <a:ea typeface="Meiryo UI" panose="020B0604030504040204" pitchFamily="50" charset="-128"/>
              </a:rPr>
              <a:t>【</a:t>
            </a:r>
            <a:r>
              <a:rPr lang="ja-JP" altLang="en-US" sz="1400" dirty="0">
                <a:solidFill>
                  <a:srgbClr val="000000"/>
                </a:solidFill>
                <a:latin typeface="Meiryo UI" panose="020B0604030504040204" pitchFamily="50" charset="-128"/>
                <a:ea typeface="Meiryo UI" panose="020B0604030504040204" pitchFamily="50" charset="-128"/>
              </a:rPr>
              <a:t>本スライドのポイントは下記の通りです。下記点をご参考にお話しください。</a:t>
            </a:r>
            <a:r>
              <a:rPr lang="en-US" altLang="ja-JP" sz="1400" dirty="0">
                <a:solidFill>
                  <a:srgbClr val="000000"/>
                </a:solidFill>
                <a:latin typeface="Meiryo UI" panose="020B0604030504040204" pitchFamily="50" charset="-128"/>
                <a:ea typeface="Meiryo UI" panose="020B0604030504040204" pitchFamily="50" charset="-128"/>
              </a:rPr>
              <a:t>】</a:t>
            </a:r>
          </a:p>
          <a:p>
            <a:pPr marL="0" indent="0" algn="l">
              <a:buFont typeface="Arial" panose="020B0604020202020204" pitchFamily="34" charset="0"/>
              <a:buNone/>
            </a:pP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水素は、脱炭素社会の実現において有望なエネルギー源として注目されています。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当社は昨年、ヨーロッパ最大の水素プラント「ホランド・ハイドロジェン プロジェクト」の</a:t>
            </a:r>
            <a:r>
              <a:rPr lang="en-US" altLang="ja-JP" sz="1400" dirty="0">
                <a:solidFill>
                  <a:srgbClr val="000000"/>
                </a:solidFill>
                <a:latin typeface="Meiryo UI" panose="020B0604030504040204" pitchFamily="50" charset="-128"/>
                <a:ea typeface="Meiryo UI" panose="020B0604030504040204" pitchFamily="50" charset="-128"/>
              </a:rPr>
              <a:t>MAC</a:t>
            </a:r>
            <a:r>
              <a:rPr lang="ja-JP" altLang="en-US" sz="1400" dirty="0">
                <a:solidFill>
                  <a:srgbClr val="000000"/>
                </a:solidFill>
                <a:latin typeface="Meiryo UI" panose="020B0604030504040204" pitchFamily="50" charset="-128"/>
                <a:ea typeface="Meiryo UI" panose="020B0604030504040204" pitchFamily="50" charset="-128"/>
              </a:rPr>
              <a:t>に選定されました。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ホランド・ハイドロジェンはオランダの国家戦略プロジェクトであり、洋上風力発電など再生可能エネルギー由来の電力を使って、いわゆるグリーン水素を生成します。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400" dirty="0">
                <a:solidFill>
                  <a:srgbClr val="000000"/>
                </a:solidFill>
                <a:latin typeface="Meiryo UI" panose="020B0604030504040204" pitchFamily="50" charset="-128"/>
                <a:ea typeface="Meiryo UI" panose="020B0604030504040204" pitchFamily="50" charset="-128"/>
              </a:rPr>
              <a:t>水素サプライチェーンでは、生産、パイプライン輸送、保管など、さまざまな機能ごとにオーナーが異なるシステムが存在し、それらを運用するには、高いインテグレーション能力が求められます。</a:t>
            </a:r>
            <a:endParaRPr kumimoji="1" lang="en-US" altLang="ja-JP" sz="1400" dirty="0">
              <a:solidFill>
                <a:srgbClr val="000000"/>
              </a:solidFill>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400" dirty="0">
                <a:solidFill>
                  <a:srgbClr val="000000"/>
                </a:solidFill>
                <a:latin typeface="Meiryo UI" panose="020B0604030504040204" pitchFamily="50" charset="-128"/>
                <a:ea typeface="Meiryo UI" panose="020B0604030504040204" pitchFamily="50" charset="-128"/>
              </a:rPr>
              <a:t>当社は、プロジェクト遂行のすべての領域をカバーする</a:t>
            </a:r>
            <a:r>
              <a:rPr lang="en-US" altLang="ja-JP" sz="1400" dirty="0">
                <a:solidFill>
                  <a:srgbClr val="000000"/>
                </a:solidFill>
                <a:latin typeface="Meiryo UI" panose="020B0604030504040204" pitchFamily="50" charset="-128"/>
                <a:ea typeface="Meiryo UI" panose="020B0604030504040204" pitchFamily="50" charset="-128"/>
              </a:rPr>
              <a:t>MAC</a:t>
            </a:r>
            <a:r>
              <a:rPr lang="ja-JP" altLang="en-US" sz="1400" dirty="0">
                <a:solidFill>
                  <a:srgbClr val="000000"/>
                </a:solidFill>
                <a:latin typeface="Meiryo UI" panose="020B0604030504040204" pitchFamily="50" charset="-128"/>
                <a:ea typeface="Meiryo UI" panose="020B0604030504040204" pitchFamily="50" charset="-128"/>
              </a:rPr>
              <a:t>ベンダーとして、プラント制御に関するシステムや機器を有機的に統合し、プラント操業の最適化を実現します。</a:t>
            </a:r>
            <a:endParaRPr kumimoji="1" lang="en-US" altLang="ja-JP" sz="1400" dirty="0">
              <a:solidFill>
                <a:srgbClr val="000000"/>
              </a:solidFill>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solidFill>
                  <a:srgbClr val="000000"/>
                </a:solidFill>
                <a:latin typeface="Meiryo UI" panose="020B0604030504040204" pitchFamily="50" charset="-128"/>
                <a:ea typeface="Meiryo UI" panose="020B0604030504040204" pitchFamily="50" charset="-128"/>
              </a:rPr>
              <a:t>お客様の脱炭素ビジネス戦略を推進し、持続可能な社会の実現に貢献していきます。</a:t>
            </a:r>
            <a:endParaRPr lang="en-US" altLang="ja-JP" sz="1800" dirty="0">
              <a:solidFill>
                <a:srgbClr val="000000"/>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16041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52588" y="1200150"/>
            <a:ext cx="3500437" cy="1970088"/>
          </a:xfrm>
        </p:spPr>
      </p:sp>
      <p:sp>
        <p:nvSpPr>
          <p:cNvPr id="3" name="ノート プレースホルダー 2"/>
          <p:cNvSpPr>
            <a:spLocks noGrp="1"/>
          </p:cNvSpPr>
          <p:nvPr>
            <p:ph type="body" idx="1"/>
          </p:nvPr>
        </p:nvSpPr>
        <p:spPr/>
        <p:txBody>
          <a:bodyPr/>
          <a:lstStyle/>
          <a:p>
            <a:pPr algn="l"/>
            <a:r>
              <a:rPr lang="ja-JP" altLang="ja-JP" sz="1400" dirty="0">
                <a:solidFill>
                  <a:srgbClr val="000000"/>
                </a:solidFill>
                <a:latin typeface="Meiryo UI" panose="020B0604030504040204" pitchFamily="50" charset="-128"/>
                <a:ea typeface="Meiryo UI" panose="020B0604030504040204" pitchFamily="50" charset="-128"/>
              </a:rPr>
              <a:t>・こちらは、まだ取り組みを始めたばかりのものですが、千葉県市原市五井地区及び千葉市蘇我地区のコンビナートにおいて、産業間連携の取り組みを進めています。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algn="l"/>
            <a:endParaRPr lang="ja-JP" altLang="ja-JP" sz="1400" dirty="0">
              <a:solidFill>
                <a:srgbClr val="000000"/>
              </a:solidFill>
              <a:latin typeface="Meiryo UI" panose="020B0604030504040204" pitchFamily="50" charset="-128"/>
              <a:ea typeface="Meiryo UI" panose="020B0604030504040204" pitchFamily="50" charset="-128"/>
            </a:endParaRPr>
          </a:p>
          <a:p>
            <a:pPr algn="l"/>
            <a:r>
              <a:rPr lang="ja-JP" altLang="ja-JP" sz="1400" dirty="0">
                <a:solidFill>
                  <a:srgbClr val="000000"/>
                </a:solidFill>
                <a:latin typeface="Meiryo UI" panose="020B0604030504040204" pitchFamily="50" charset="-128"/>
                <a:ea typeface="Meiryo UI" panose="020B0604030504040204" pitchFamily="50" charset="-128"/>
              </a:rPr>
              <a:t>・これは、エネルギー産業、石油化学産業、化学産業、鉄鋼産業、素材産業などの同地区の異業種企業</a:t>
            </a:r>
            <a:r>
              <a:rPr lang="en-US" altLang="ja-JP" sz="1400" dirty="0">
                <a:solidFill>
                  <a:srgbClr val="000000"/>
                </a:solidFill>
                <a:latin typeface="Meiryo UI" panose="020B0604030504040204" pitchFamily="50" charset="-128"/>
                <a:ea typeface="Meiryo UI" panose="020B0604030504040204" pitchFamily="50" charset="-128"/>
              </a:rPr>
              <a:t>9</a:t>
            </a:r>
            <a:r>
              <a:rPr lang="ja-JP" altLang="ja-JP" sz="1400" dirty="0">
                <a:solidFill>
                  <a:srgbClr val="000000"/>
                </a:solidFill>
                <a:latin typeface="Meiryo UI" panose="020B0604030504040204" pitchFamily="50" charset="-128"/>
                <a:ea typeface="Meiryo UI" panose="020B0604030504040204" pitchFamily="50" charset="-128"/>
              </a:rPr>
              <a:t>社と</a:t>
            </a:r>
            <a:r>
              <a:rPr lang="en-US" altLang="ja-JP" sz="1400" dirty="0">
                <a:solidFill>
                  <a:srgbClr val="000000"/>
                </a:solidFill>
                <a:latin typeface="Meiryo UI" panose="020B0604030504040204" pitchFamily="50" charset="-128"/>
                <a:ea typeface="Meiryo UI" panose="020B0604030504040204" pitchFamily="50" charset="-128"/>
              </a:rPr>
              <a:t>YOKOGAWA</a:t>
            </a:r>
            <a:r>
              <a:rPr lang="ja-JP" altLang="ja-JP" sz="1400" dirty="0">
                <a:solidFill>
                  <a:srgbClr val="000000"/>
                </a:solidFill>
                <a:latin typeface="Meiryo UI" panose="020B0604030504040204" pitchFamily="50" charset="-128"/>
                <a:ea typeface="Meiryo UI" panose="020B0604030504040204" pitchFamily="50" charset="-128"/>
              </a:rPr>
              <a:t>グループが連携し、</a:t>
            </a:r>
            <a:r>
              <a:rPr lang="en-US" altLang="ja-JP" sz="1400" dirty="0">
                <a:solidFill>
                  <a:srgbClr val="000000"/>
                </a:solidFill>
                <a:latin typeface="Meiryo UI" panose="020B0604030504040204" pitchFamily="50" charset="-128"/>
                <a:ea typeface="Meiryo UI" panose="020B0604030504040204" pitchFamily="50" charset="-128"/>
              </a:rPr>
              <a:t>CO2</a:t>
            </a:r>
            <a:r>
              <a:rPr lang="ja-JP" altLang="ja-JP" sz="1400" dirty="0">
                <a:solidFill>
                  <a:srgbClr val="000000"/>
                </a:solidFill>
                <a:latin typeface="Meiryo UI" panose="020B0604030504040204" pitchFamily="50" charset="-128"/>
                <a:ea typeface="Meiryo UI" panose="020B0604030504040204" pitchFamily="50" charset="-128"/>
              </a:rPr>
              <a:t>排出を最小化する産業間連携エネルギーマネジメントシステムの導入などの</a:t>
            </a:r>
            <a:r>
              <a:rPr lang="en-US" altLang="ja-JP" sz="1400" dirty="0">
                <a:solidFill>
                  <a:srgbClr val="000000"/>
                </a:solidFill>
                <a:latin typeface="Meiryo UI" panose="020B0604030504040204" pitchFamily="50" charset="-128"/>
                <a:ea typeface="Meiryo UI" panose="020B0604030504040204" pitchFamily="50" charset="-128"/>
              </a:rPr>
              <a:t>2030</a:t>
            </a:r>
            <a:r>
              <a:rPr lang="ja-JP" altLang="ja-JP" sz="1400" dirty="0">
                <a:solidFill>
                  <a:srgbClr val="000000"/>
                </a:solidFill>
                <a:latin typeface="Meiryo UI" panose="020B0604030504040204" pitchFamily="50" charset="-128"/>
                <a:ea typeface="Meiryo UI" panose="020B0604030504040204" pitchFamily="50" charset="-128"/>
              </a:rPr>
              <a:t>年頃までの事業化を検討しているものです。</a:t>
            </a:r>
            <a:endParaRPr lang="en-US" altLang="ja-JP" sz="1400" dirty="0">
              <a:solidFill>
                <a:srgbClr val="000000"/>
              </a:solidFill>
              <a:latin typeface="Meiryo UI" panose="020B0604030504040204" pitchFamily="50" charset="-128"/>
              <a:ea typeface="Meiryo UI" panose="020B0604030504040204" pitchFamily="50" charset="-128"/>
            </a:endParaRPr>
          </a:p>
          <a:p>
            <a:pPr algn="l"/>
            <a:endParaRPr lang="ja-JP" altLang="ja-JP" sz="1400" dirty="0">
              <a:solidFill>
                <a:srgbClr val="000000"/>
              </a:solidFill>
              <a:latin typeface="Meiryo UI" panose="020B0604030504040204" pitchFamily="50" charset="-128"/>
              <a:ea typeface="Meiryo UI" panose="020B0604030504040204" pitchFamily="50" charset="-128"/>
            </a:endParaRPr>
          </a:p>
          <a:p>
            <a:pPr algn="l"/>
            <a:r>
              <a:rPr lang="ja-JP" altLang="ja-JP" sz="1400" dirty="0">
                <a:solidFill>
                  <a:srgbClr val="000000"/>
                </a:solidFill>
                <a:latin typeface="Meiryo UI" panose="020B0604030504040204" pitchFamily="50" charset="-128"/>
                <a:ea typeface="Meiryo UI" panose="020B0604030504040204" pitchFamily="50" charset="-128"/>
              </a:rPr>
              <a:t>・さらには、</a:t>
            </a:r>
            <a:r>
              <a:rPr lang="en-US" altLang="ja-JP" sz="1400" dirty="0">
                <a:solidFill>
                  <a:srgbClr val="000000"/>
                </a:solidFill>
                <a:latin typeface="Meiryo UI" panose="020B0604030504040204" pitchFamily="50" charset="-128"/>
                <a:ea typeface="Meiryo UI" panose="020B0604030504040204" pitchFamily="50" charset="-128"/>
              </a:rPr>
              <a:t>2050</a:t>
            </a:r>
            <a:r>
              <a:rPr lang="ja-JP" altLang="ja-JP" sz="1400" dirty="0">
                <a:solidFill>
                  <a:srgbClr val="000000"/>
                </a:solidFill>
                <a:latin typeface="Meiryo UI" panose="020B0604030504040204" pitchFamily="50" charset="-128"/>
                <a:ea typeface="Meiryo UI" panose="020B0604030504040204" pitchFamily="50" charset="-128"/>
              </a:rPr>
              <a:t>年の同地区コンビナートのカーボンニュートラル実現に必要な施策までを検討していきます。</a:t>
            </a:r>
            <a:endParaRPr lang="en-US" altLang="ja-JP" sz="1400" dirty="0">
              <a:solidFill>
                <a:srgbClr val="000000"/>
              </a:solidFill>
              <a:latin typeface="Meiryo UI" panose="020B0604030504040204" pitchFamily="50" charset="-128"/>
              <a:ea typeface="Meiryo UI" panose="020B0604030504040204" pitchFamily="50" charset="-128"/>
            </a:endParaRPr>
          </a:p>
          <a:p>
            <a:pPr algn="l"/>
            <a:endParaRPr lang="ja-JP" altLang="ja-JP" sz="1400" dirty="0">
              <a:solidFill>
                <a:srgbClr val="000000"/>
              </a:solidFill>
              <a:latin typeface="Meiryo UI" panose="020B0604030504040204" pitchFamily="50" charset="-128"/>
              <a:ea typeface="Meiryo UI" panose="020B0604030504040204" pitchFamily="50" charset="-128"/>
            </a:endParaRPr>
          </a:p>
          <a:p>
            <a:pPr algn="l"/>
            <a:r>
              <a:rPr lang="ja-JP" altLang="ja-JP" sz="1400" dirty="0">
                <a:solidFill>
                  <a:srgbClr val="000000"/>
                </a:solidFill>
                <a:latin typeface="Meiryo UI" panose="020B0604030504040204" pitchFamily="50" charset="-128"/>
                <a:ea typeface="Meiryo UI" panose="020B0604030504040204" pitchFamily="50" charset="-128"/>
              </a:rPr>
              <a:t>・従来は工場単体、企業単体だったサステナビリティの取り組みが多かったと思いますが、当社はこのように企業間、コミュニティで連携して全体最適化により社会全体での価値を生み出す、そういった将来も視野に入れて取り組みを進めています。</a:t>
            </a: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3286857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r>
              <a:rPr lang="en-US" altLang="ja-JP" sz="1400" dirty="0">
                <a:solidFill>
                  <a:srgbClr val="000000"/>
                </a:solidFill>
                <a:latin typeface="Meiryo UI" panose="020B0604030504040204" pitchFamily="50" charset="-128"/>
                <a:ea typeface="Meiryo UI" panose="020B0604030504040204" pitchFamily="50" charset="-128"/>
              </a:rPr>
              <a:t>【</a:t>
            </a:r>
            <a:r>
              <a:rPr lang="ja-JP" altLang="en-US" sz="1400" dirty="0">
                <a:solidFill>
                  <a:srgbClr val="000000"/>
                </a:solidFill>
                <a:latin typeface="Meiryo UI" panose="020B0604030504040204" pitchFamily="50" charset="-128"/>
                <a:ea typeface="Meiryo UI" panose="020B0604030504040204" pitchFamily="50" charset="-128"/>
              </a:rPr>
              <a:t>本スライドのポイントは下記の通りです。下記点をご参考にお話しください。</a:t>
            </a:r>
            <a:r>
              <a:rPr lang="en-US" altLang="ja-JP" sz="1400" dirty="0">
                <a:solidFill>
                  <a:srgbClr val="000000"/>
                </a:solidFill>
                <a:latin typeface="Meiryo UI" panose="020B0604030504040204" pitchFamily="50" charset="-128"/>
                <a:ea typeface="Meiryo UI" panose="020B0604030504040204" pitchFamily="50" charset="-128"/>
              </a:rPr>
              <a:t>】</a:t>
            </a:r>
          </a:p>
          <a:p>
            <a:pPr marL="0" indent="0" algn="l">
              <a:buFont typeface="Arial" panose="020B0604020202020204" pitchFamily="34" charset="0"/>
              <a:buNone/>
            </a:pP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強化学習</a:t>
            </a:r>
            <a:r>
              <a:rPr lang="en-US" altLang="ja-JP" sz="1400" dirty="0">
                <a:solidFill>
                  <a:srgbClr val="000000"/>
                </a:solidFill>
                <a:latin typeface="Meiryo UI" panose="020B0604030504040204" pitchFamily="50" charset="-128"/>
                <a:ea typeface="Meiryo UI" panose="020B0604030504040204" pitchFamily="50" charset="-128"/>
              </a:rPr>
              <a:t>AI</a:t>
            </a:r>
            <a:r>
              <a:rPr lang="ja-JP" altLang="en-US" sz="1400" dirty="0">
                <a:solidFill>
                  <a:srgbClr val="000000"/>
                </a:solidFill>
                <a:latin typeface="Meiryo UI" panose="020B0604030504040204" pitchFamily="50" charset="-128"/>
                <a:ea typeface="Meiryo UI" panose="020B0604030504040204" pitchFamily="50" charset="-128"/>
              </a:rPr>
              <a:t>が、プラントの操業に正式採用された世界初の事例です。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en-US" altLang="ja-JP" sz="1400" dirty="0">
                <a:solidFill>
                  <a:srgbClr val="000000"/>
                </a:solidFill>
                <a:latin typeface="Meiryo UI" panose="020B0604030504040204" pitchFamily="50" charset="-128"/>
                <a:ea typeface="Meiryo UI" panose="020B0604030504040204" pitchFamily="50" charset="-128"/>
              </a:rPr>
              <a:t>ENEOS</a:t>
            </a:r>
            <a:r>
              <a:rPr lang="ja-JP" altLang="en-US" sz="1400" dirty="0">
                <a:solidFill>
                  <a:srgbClr val="000000"/>
                </a:solidFill>
                <a:latin typeface="Meiryo UI" panose="020B0604030504040204" pitchFamily="50" charset="-128"/>
                <a:ea typeface="Meiryo UI" panose="020B0604030504040204" pitchFamily="50" charset="-128"/>
              </a:rPr>
              <a:t>マテリアル様と、約</a:t>
            </a:r>
            <a:r>
              <a:rPr lang="en-US" altLang="ja-JP" sz="1400" dirty="0">
                <a:solidFill>
                  <a:srgbClr val="000000"/>
                </a:solidFill>
                <a:latin typeface="Meiryo UI" panose="020B0604030504040204" pitchFamily="50" charset="-128"/>
                <a:ea typeface="Meiryo UI" panose="020B0604030504040204" pitchFamily="50" charset="-128"/>
              </a:rPr>
              <a:t>1</a:t>
            </a:r>
            <a:r>
              <a:rPr lang="ja-JP" altLang="en-US" sz="1400" dirty="0">
                <a:solidFill>
                  <a:srgbClr val="000000"/>
                </a:solidFill>
                <a:latin typeface="Meiryo UI" panose="020B0604030504040204" pitchFamily="50" charset="-128"/>
                <a:ea typeface="Meiryo UI" panose="020B0604030504040204" pitchFamily="50" charset="-128"/>
              </a:rPr>
              <a:t>年間の実証実験を経て、</a:t>
            </a:r>
            <a:r>
              <a:rPr lang="en-US" altLang="ja-JP" sz="1400" dirty="0">
                <a:solidFill>
                  <a:srgbClr val="000000"/>
                </a:solidFill>
                <a:latin typeface="Meiryo UI" panose="020B0604030504040204" pitchFamily="50" charset="-128"/>
                <a:ea typeface="Meiryo UI" panose="020B0604030504040204" pitchFamily="50" charset="-128"/>
              </a:rPr>
              <a:t>AI</a:t>
            </a:r>
            <a:r>
              <a:rPr lang="ja-JP" altLang="en-US" sz="1400" dirty="0">
                <a:solidFill>
                  <a:srgbClr val="000000"/>
                </a:solidFill>
                <a:latin typeface="Meiryo UI" panose="020B0604030504040204" pitchFamily="50" charset="-128"/>
                <a:ea typeface="Meiryo UI" panose="020B0604030504040204" pitchFamily="50" charset="-128"/>
              </a:rPr>
              <a:t>を使ってプラントが安定的に稼働できることを確認しました。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400" dirty="0">
                <a:solidFill>
                  <a:srgbClr val="000000"/>
                </a:solidFill>
                <a:latin typeface="Meiryo UI" panose="020B0604030504040204" pitchFamily="50" charset="-128"/>
                <a:ea typeface="Meiryo UI" panose="020B0604030504040204" pitchFamily="50" charset="-128"/>
              </a:rPr>
              <a:t>化学プラントの蒸留塔で従来運転員が手動で制御していた箇所に</a:t>
            </a:r>
            <a:r>
              <a:rPr kumimoji="1" lang="en-US" altLang="ja-JP" sz="1400" dirty="0">
                <a:solidFill>
                  <a:srgbClr val="000000"/>
                </a:solidFill>
                <a:latin typeface="Meiryo UI" panose="020B0604030504040204" pitchFamily="50" charset="-128"/>
                <a:ea typeface="Meiryo UI" panose="020B0604030504040204" pitchFamily="50" charset="-128"/>
              </a:rPr>
              <a:t>AI</a:t>
            </a:r>
            <a:r>
              <a:rPr kumimoji="1" lang="ja-JP" altLang="en-US" sz="1400" dirty="0">
                <a:solidFill>
                  <a:srgbClr val="000000"/>
                </a:solidFill>
                <a:latin typeface="Meiryo UI" panose="020B0604030504040204" pitchFamily="50" charset="-128"/>
                <a:ea typeface="Meiryo UI" panose="020B0604030504040204" pitchFamily="50" charset="-128"/>
              </a:rPr>
              <a:t>を適用し、品質維持や人の作業負荷の軽減を実現しました。</a:t>
            </a:r>
            <a:endParaRPr kumimoji="1"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400" dirty="0">
                <a:solidFill>
                  <a:srgbClr val="000000"/>
                </a:solidFill>
                <a:latin typeface="Meiryo UI" panose="020B0604030504040204" pitchFamily="50" charset="-128"/>
                <a:ea typeface="Meiryo UI" panose="020B0604030504040204" pitchFamily="50" charset="-128"/>
              </a:rPr>
              <a:t>加えて蒸気使用量と</a:t>
            </a:r>
            <a:r>
              <a:rPr kumimoji="1" lang="en-US" altLang="ja-JP" sz="1400" dirty="0">
                <a:solidFill>
                  <a:srgbClr val="000000"/>
                </a:solidFill>
                <a:latin typeface="Meiryo UI" panose="020B0604030504040204" pitchFamily="50" charset="-128"/>
                <a:ea typeface="Meiryo UI" panose="020B0604030504040204" pitchFamily="50" charset="-128"/>
              </a:rPr>
              <a:t>CO2</a:t>
            </a:r>
            <a:r>
              <a:rPr kumimoji="1" lang="ja-JP" altLang="en-US" sz="1400" dirty="0">
                <a:solidFill>
                  <a:srgbClr val="000000"/>
                </a:solidFill>
                <a:latin typeface="Meiryo UI" panose="020B0604030504040204" pitchFamily="50" charset="-128"/>
                <a:ea typeface="Meiryo UI" panose="020B0604030504040204" pitchFamily="50" charset="-128"/>
              </a:rPr>
              <a:t>排出量をともに</a:t>
            </a:r>
            <a:r>
              <a:rPr kumimoji="1" lang="en-US" altLang="ja-JP" sz="1400" dirty="0">
                <a:solidFill>
                  <a:srgbClr val="000000"/>
                </a:solidFill>
                <a:latin typeface="Meiryo UI" panose="020B0604030504040204" pitchFamily="50" charset="-128"/>
                <a:ea typeface="Meiryo UI" panose="020B0604030504040204" pitchFamily="50" charset="-128"/>
              </a:rPr>
              <a:t>40%</a:t>
            </a:r>
            <a:r>
              <a:rPr kumimoji="1" lang="ja-JP" altLang="en-US" sz="1400" dirty="0">
                <a:solidFill>
                  <a:srgbClr val="000000"/>
                </a:solidFill>
                <a:latin typeface="Meiryo UI" panose="020B0604030504040204" pitchFamily="50" charset="-128"/>
                <a:ea typeface="Meiryo UI" panose="020B0604030504040204" pitchFamily="50" charset="-128"/>
              </a:rPr>
              <a:t>削減することができました。</a:t>
            </a:r>
            <a:endParaRPr kumimoji="1"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400" dirty="0">
                <a:solidFill>
                  <a:srgbClr val="000000"/>
                </a:solidFill>
                <a:latin typeface="Meiryo UI" panose="020B0604030504040204" pitchFamily="50" charset="-128"/>
                <a:ea typeface="Meiryo UI" panose="020B0604030504040204" pitchFamily="50" charset="-128"/>
              </a:rPr>
              <a:t>プラント操業の自律化を目指すお客様に、課題の抽出から最適な制御方法の検討や実装までを含めたコンサルティングサービスをグローバルで提供していきます。</a:t>
            </a:r>
            <a:endParaRPr kumimoji="1"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lang="en-US" altLang="ja-JP" sz="1400" dirty="0">
              <a:latin typeface="Meiryo UI" panose="020B0604030504040204" pitchFamily="50" charset="-128"/>
              <a:ea typeface="Meiryo UI" panose="020B0604030504040204" pitchFamily="50" charset="-128"/>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a:latin typeface="Meiryo UI" panose="020B0604030504040204" pitchFamily="50" charset="-128"/>
              <a:ea typeface="Meiryo UI" panose="020B0604030504040204" pitchFamily="50" charset="-128"/>
              <a:hlinkClick r:id="rId3"/>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29</a:t>
            </a:fld>
            <a:endParaRPr kumimoji="1" lang="ja-JP" altLang="en-US"/>
          </a:p>
        </p:txBody>
      </p:sp>
    </p:spTree>
    <p:extLst>
      <p:ext uri="{BB962C8B-B14F-4D97-AF65-F5344CB8AC3E}">
        <p14:creationId xmlns:p14="http://schemas.microsoft.com/office/powerpoint/2010/main" val="4015104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52588" y="1200150"/>
            <a:ext cx="3500437" cy="1970088"/>
          </a:xfrm>
        </p:spPr>
      </p:sp>
      <p:sp>
        <p:nvSpPr>
          <p:cNvPr id="3" name="ノート プレースホルダー 2"/>
          <p:cNvSpPr>
            <a:spLocks noGrp="1"/>
          </p:cNvSpPr>
          <p:nvPr>
            <p:ph type="body" idx="1"/>
          </p:nvPr>
        </p:nvSpPr>
        <p:spPr/>
        <p:txBody>
          <a:bodyPr/>
          <a:lstStyle/>
          <a:p>
            <a:pPr marL="171450" marR="0" lvl="0" indent="-1714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最初に、当社横河が、サステナビリティにどう向き合っているか、お話したいと思います。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一般的には、サステナビリティの課題は、（当社のお客様を含め）企業にとって大きな「リスク」である、と言われていますが、当社の使命は、そういったお客様の課題解決を支援すること、と考えてい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ja-JP" altLang="en-US" sz="1400" b="0" dirty="0">
                <a:latin typeface="Meiryo UI" panose="020B0604030504040204" pitchFamily="50" charset="-128"/>
                <a:ea typeface="Meiryo UI" panose="020B0604030504040204" pitchFamily="50" charset="-128"/>
              </a:rPr>
              <a:t>後ほどご紹介しますが、当社は色々な業種のお客様とお付き合いさせていただいており、結果的に色々な産業が有するサステナビリティ課題の解決に携わっています。</a:t>
            </a:r>
            <a:endParaRPr kumimoji="1" lang="en-US" altLang="ja-JP" sz="1400" b="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ja-JP" altLang="en-US" sz="1400" b="0" dirty="0">
                <a:latin typeface="Meiryo UI" panose="020B0604030504040204" pitchFamily="50" charset="-128"/>
                <a:ea typeface="Meiryo UI" panose="020B0604030504040204" pitchFamily="50" charset="-128"/>
              </a:rPr>
              <a:t>実際、当社のほとんどの事業が、</a:t>
            </a:r>
            <a:r>
              <a:rPr kumimoji="1" lang="ja-JP" altLang="en-US" sz="1400" b="0" u="none" dirty="0">
                <a:solidFill>
                  <a:srgbClr val="FF0000"/>
                </a:solidFill>
                <a:latin typeface="Meiryo UI" panose="020B0604030504040204" pitchFamily="50" charset="-128"/>
                <a:ea typeface="Meiryo UI" panose="020B0604030504040204" pitchFamily="50" charset="-128"/>
              </a:rPr>
              <a:t>お客様を通して</a:t>
            </a:r>
            <a:r>
              <a:rPr kumimoji="1" lang="ja-JP" altLang="en-US" sz="1400" b="0" dirty="0">
                <a:latin typeface="Meiryo UI" panose="020B0604030504040204" pitchFamily="50" charset="-128"/>
                <a:ea typeface="Meiryo UI" panose="020B0604030504040204" pitchFamily="50" charset="-128"/>
              </a:rPr>
              <a:t>何等か</a:t>
            </a:r>
            <a:r>
              <a:rPr kumimoji="1" lang="en-US" altLang="ja-JP" sz="1400" b="0" dirty="0">
                <a:latin typeface="Meiryo UI" panose="020B0604030504040204" pitchFamily="50" charset="-128"/>
                <a:ea typeface="Meiryo UI" panose="020B0604030504040204" pitchFamily="50" charset="-128"/>
              </a:rPr>
              <a:t>SDG</a:t>
            </a:r>
            <a:r>
              <a:rPr kumimoji="1" lang="ja-JP" altLang="en-US" sz="1400" b="0" dirty="0">
                <a:latin typeface="Meiryo UI" panose="020B0604030504040204" pitchFamily="50" charset="-128"/>
                <a:ea typeface="Meiryo UI" panose="020B0604030504040204" pitchFamily="50" charset="-128"/>
              </a:rPr>
              <a:t>ｓに貢献するものになっており、具体的な事例をいくつか、後ほどご紹介したいと思います。</a:t>
            </a:r>
            <a:endParaRPr kumimoji="1" lang="en-US" altLang="ja-JP" sz="1400" b="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endParaRPr kumimoji="1" lang="en-US" altLang="ja-JP" sz="1400" b="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ja-JP" altLang="en-US" sz="1400" b="0" dirty="0">
                <a:latin typeface="Meiryo UI" panose="020B0604030504040204" pitchFamily="50" charset="-128"/>
                <a:ea typeface="Meiryo UI" panose="020B0604030504040204" pitchFamily="50" charset="-128"/>
              </a:rPr>
              <a:t>言ってみれば事業活動全体がＳＤＧｓへの貢献、ということなので、これは、横河のユニークな点といえます。</a:t>
            </a:r>
            <a:endParaRPr kumimoji="1" lang="en-US" altLang="ja-JP" sz="1400" b="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endParaRPr kumimoji="1" lang="en-US" altLang="ja-JP" sz="1400" b="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ja-JP" altLang="en-US" sz="1400" b="0" dirty="0">
                <a:latin typeface="Meiryo UI" panose="020B0604030504040204" pitchFamily="50" charset="-128"/>
                <a:ea typeface="Meiryo UI" panose="020B0604030504040204" pitchFamily="50" charset="-128"/>
              </a:rPr>
              <a:t>お客様の</a:t>
            </a:r>
            <a:r>
              <a:rPr kumimoji="1" lang="en-US" altLang="ja-JP" sz="1400" b="0" dirty="0">
                <a:latin typeface="Meiryo UI" panose="020B0604030504040204" pitchFamily="50" charset="-128"/>
                <a:ea typeface="Meiryo UI" panose="020B0604030504040204" pitchFamily="50" charset="-128"/>
              </a:rPr>
              <a:t>SDG</a:t>
            </a:r>
            <a:r>
              <a:rPr kumimoji="1" lang="ja-JP" altLang="en-US" sz="1400" b="0" dirty="0">
                <a:latin typeface="Meiryo UI" panose="020B0604030504040204" pitchFamily="50" charset="-128"/>
                <a:ea typeface="Meiryo UI" panose="020B0604030504040204" pitchFamily="50" charset="-128"/>
              </a:rPr>
              <a:t>ｓをご支援するだけでなく、当然、</a:t>
            </a:r>
            <a:r>
              <a:rPr lang="ja-JP" altLang="en-US" sz="1400" b="0" dirty="0">
                <a:solidFill>
                  <a:schemeClr val="accent6"/>
                </a:solidFill>
                <a:latin typeface="Meiryo UI" panose="020B0604030504040204" pitchFamily="50" charset="-128"/>
                <a:ea typeface="Meiryo UI" panose="020B0604030504040204" pitchFamily="50" charset="-128"/>
              </a:rPr>
              <a:t>当社自身も、温室効果ガスの排出削減や人権尊重などに、積極的に取り組んでいます。</a:t>
            </a:r>
            <a:endParaRPr lang="en-US" altLang="ja-JP" sz="1400" b="0" dirty="0">
              <a:solidFill>
                <a:schemeClr val="accent6"/>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4231828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r>
              <a:rPr lang="en-US" altLang="ja-JP" sz="1400" dirty="0">
                <a:solidFill>
                  <a:srgbClr val="000000"/>
                </a:solidFill>
                <a:latin typeface="Meiryo UI" panose="020B0604030504040204" pitchFamily="50" charset="-128"/>
                <a:ea typeface="Meiryo UI" panose="020B0604030504040204" pitchFamily="50" charset="-128"/>
              </a:rPr>
              <a:t>【</a:t>
            </a:r>
            <a:r>
              <a:rPr lang="ja-JP" altLang="en-US" sz="1400" dirty="0">
                <a:solidFill>
                  <a:srgbClr val="000000"/>
                </a:solidFill>
                <a:latin typeface="Meiryo UI" panose="020B0604030504040204" pitchFamily="50" charset="-128"/>
                <a:ea typeface="Meiryo UI" panose="020B0604030504040204" pitchFamily="50" charset="-128"/>
              </a:rPr>
              <a:t>本スライドのポイントは下記の通りです。下記点をご参考にお話しください。</a:t>
            </a:r>
            <a:r>
              <a:rPr lang="en-US" altLang="ja-JP" sz="1400" dirty="0">
                <a:solidFill>
                  <a:srgbClr val="000000"/>
                </a:solidFill>
                <a:latin typeface="Meiryo UI" panose="020B0604030504040204" pitchFamily="50" charset="-128"/>
                <a:ea typeface="Meiryo UI" panose="020B0604030504040204" pitchFamily="50" charset="-128"/>
              </a:rPr>
              <a:t>】</a:t>
            </a:r>
          </a:p>
          <a:p>
            <a:pPr marL="0" indent="0" algn="l">
              <a:buFont typeface="Arial" panose="020B0604020202020204" pitchFamily="34" charset="0"/>
              <a:buNone/>
            </a:pP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当社の計測技術が生態系の研究に貢献している事例です。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植物は害虫に食べられても何も反応を示さない「大人しい生き物」と考えられていましたが、害虫の天敵をおびき寄せる物質を葉っぱの表面から放出していることが、研究者により解明されました。スライド右側の写真で、葉っぱが紫色に光っている部分が、それにあたり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この研究には、生きた細胞の活動を分子レベルの映像で観察できる、当社の共焦点スキャナユニットが貢献しました。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共焦点スキャナユニットは、生きた細胞内部の動きを静止画像ではなくそのままリアルな映像でとらえられることが特長です。これまでも、様々な学術的な研究に貢献してきました。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400" dirty="0">
                <a:solidFill>
                  <a:srgbClr val="000000"/>
                </a:solidFill>
                <a:latin typeface="Meiryo UI" panose="020B0604030504040204" pitchFamily="50" charset="-128"/>
                <a:ea typeface="Meiryo UI" panose="020B0604030504040204" pitchFamily="50" charset="-128"/>
              </a:rPr>
              <a:t>今回の研究により解明された生態系のメカニズムは、生物多様性保全の取り組みに活用されることが期待されています。</a:t>
            </a:r>
            <a:endParaRPr kumimoji="1" lang="en-US" altLang="ja-JP" sz="1400" dirty="0">
              <a:solidFill>
                <a:srgbClr val="000000"/>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30</a:t>
            </a:fld>
            <a:endParaRPr kumimoji="1" lang="ja-JP" altLang="en-US"/>
          </a:p>
        </p:txBody>
      </p:sp>
    </p:spTree>
    <p:extLst>
      <p:ext uri="{BB962C8B-B14F-4D97-AF65-F5344CB8AC3E}">
        <p14:creationId xmlns:p14="http://schemas.microsoft.com/office/powerpoint/2010/main" val="2092516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r>
              <a:rPr lang="en-US" altLang="ja-JP" sz="1400" dirty="0">
                <a:solidFill>
                  <a:srgbClr val="000000"/>
                </a:solidFill>
                <a:latin typeface="Meiryo UI" panose="020B0604030504040204" pitchFamily="50" charset="-128"/>
                <a:ea typeface="Meiryo UI" panose="020B0604030504040204" pitchFamily="50" charset="-128"/>
              </a:rPr>
              <a:t>【</a:t>
            </a:r>
            <a:r>
              <a:rPr lang="ja-JP" altLang="en-US" sz="1400" dirty="0">
                <a:solidFill>
                  <a:srgbClr val="000000"/>
                </a:solidFill>
                <a:latin typeface="Meiryo UI" panose="020B0604030504040204" pitchFamily="50" charset="-128"/>
                <a:ea typeface="Meiryo UI" panose="020B0604030504040204" pitchFamily="50" charset="-128"/>
              </a:rPr>
              <a:t>本スライドのポイントは下記の通りです。下記点をご参考にお話しください。</a:t>
            </a:r>
            <a:r>
              <a:rPr lang="en-US" altLang="ja-JP" sz="1400" dirty="0">
                <a:solidFill>
                  <a:srgbClr val="000000"/>
                </a:solidFill>
                <a:latin typeface="Meiryo UI" panose="020B0604030504040204" pitchFamily="50" charset="-128"/>
                <a:ea typeface="Meiryo UI" panose="020B0604030504040204" pitchFamily="50" charset="-128"/>
              </a:rPr>
              <a:t>】</a:t>
            </a:r>
          </a:p>
          <a:p>
            <a:pPr marL="0" indent="0" algn="l">
              <a:buFont typeface="Arial" panose="020B0604020202020204" pitchFamily="34" charset="0"/>
              <a:buNone/>
            </a:pP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お客様の資産をサイバー脅威からリアルタイムで保護するサービスを提供しています。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毎日のように新たなサイバー脅威が出現しており、経営リスクの一つとなっています。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製造業では、現場のデータ、いわゆるオペレーショナルテクノロジーのデータを経営情報として活用する動きが加速しています。従来別々に管理されていた、</a:t>
            </a:r>
            <a:r>
              <a:rPr lang="en-US" altLang="ja-JP" sz="1400" dirty="0">
                <a:solidFill>
                  <a:srgbClr val="000000"/>
                </a:solidFill>
                <a:latin typeface="Meiryo UI" panose="020B0604030504040204" pitchFamily="50" charset="-128"/>
                <a:ea typeface="Meiryo UI" panose="020B0604030504040204" pitchFamily="50" charset="-128"/>
              </a:rPr>
              <a:t>IT</a:t>
            </a:r>
            <a:r>
              <a:rPr lang="ja-JP" altLang="en-US" sz="1400" dirty="0">
                <a:solidFill>
                  <a:srgbClr val="000000"/>
                </a:solidFill>
                <a:latin typeface="Meiryo UI" panose="020B0604030504040204" pitchFamily="50" charset="-128"/>
                <a:ea typeface="Meiryo UI" panose="020B0604030504040204" pitchFamily="50" charset="-128"/>
              </a:rPr>
              <a:t>と</a:t>
            </a:r>
            <a:r>
              <a:rPr lang="en-US" altLang="ja-JP" sz="1400" dirty="0">
                <a:solidFill>
                  <a:srgbClr val="000000"/>
                </a:solidFill>
                <a:latin typeface="Meiryo UI" panose="020B0604030504040204" pitchFamily="50" charset="-128"/>
                <a:ea typeface="Meiryo UI" panose="020B0604030504040204" pitchFamily="50" charset="-128"/>
              </a:rPr>
              <a:t>OT</a:t>
            </a:r>
            <a:r>
              <a:rPr lang="ja-JP" altLang="en-US" sz="1400" dirty="0">
                <a:solidFill>
                  <a:srgbClr val="000000"/>
                </a:solidFill>
                <a:latin typeface="Meiryo UI" panose="020B0604030504040204" pitchFamily="50" charset="-128"/>
                <a:ea typeface="Meiryo UI" panose="020B0604030504040204" pitchFamily="50" charset="-128"/>
              </a:rPr>
              <a:t>が</a:t>
            </a:r>
            <a:r>
              <a:rPr lang="en-US" altLang="ja-JP" sz="1400" dirty="0">
                <a:solidFill>
                  <a:srgbClr val="000000"/>
                </a:solidFill>
                <a:latin typeface="Meiryo UI" panose="020B0604030504040204" pitchFamily="50" charset="-128"/>
                <a:ea typeface="Meiryo UI" panose="020B0604030504040204" pitchFamily="50" charset="-128"/>
              </a:rPr>
              <a:t>DX</a:t>
            </a:r>
            <a:r>
              <a:rPr lang="ja-JP" altLang="en-US" sz="1400" dirty="0">
                <a:solidFill>
                  <a:srgbClr val="000000"/>
                </a:solidFill>
                <a:latin typeface="Meiryo UI" panose="020B0604030504040204" pitchFamily="50" charset="-128"/>
                <a:ea typeface="Meiryo UI" panose="020B0604030504040204" pitchFamily="50" charset="-128"/>
              </a:rPr>
              <a:t>によって統合されつつあり、サイバーセキュリティも</a:t>
            </a:r>
            <a:r>
              <a:rPr lang="en-US" altLang="ja-JP" sz="1400" dirty="0">
                <a:solidFill>
                  <a:srgbClr val="000000"/>
                </a:solidFill>
                <a:latin typeface="Meiryo UI" panose="020B0604030504040204" pitchFamily="50" charset="-128"/>
                <a:ea typeface="Meiryo UI" panose="020B0604030504040204" pitchFamily="50" charset="-128"/>
              </a:rPr>
              <a:t>IT</a:t>
            </a:r>
            <a:r>
              <a:rPr lang="ja-JP" altLang="en-US" sz="1400" dirty="0">
                <a:solidFill>
                  <a:srgbClr val="000000"/>
                </a:solidFill>
                <a:latin typeface="Meiryo UI" panose="020B0604030504040204" pitchFamily="50" charset="-128"/>
                <a:ea typeface="Meiryo UI" panose="020B0604030504040204" pitchFamily="50" charset="-128"/>
              </a:rPr>
              <a:t>と</a:t>
            </a:r>
            <a:r>
              <a:rPr lang="en-US" altLang="ja-JP" sz="1400" dirty="0">
                <a:solidFill>
                  <a:srgbClr val="000000"/>
                </a:solidFill>
                <a:latin typeface="Meiryo UI" panose="020B0604030504040204" pitchFamily="50" charset="-128"/>
                <a:ea typeface="Meiryo UI" panose="020B0604030504040204" pitchFamily="50" charset="-128"/>
              </a:rPr>
              <a:t>OT</a:t>
            </a:r>
            <a:r>
              <a:rPr lang="ja-JP" altLang="en-US" sz="1400" dirty="0">
                <a:solidFill>
                  <a:srgbClr val="000000"/>
                </a:solidFill>
                <a:latin typeface="Meiryo UI" panose="020B0604030504040204" pitchFamily="50" charset="-128"/>
                <a:ea typeface="Meiryo UI" panose="020B0604030504040204" pitchFamily="50" charset="-128"/>
              </a:rPr>
              <a:t>を統合して管理することが重要となっています。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当社では、セキュリティオペレーションセンター、いわゆるソック（</a:t>
            </a:r>
            <a:r>
              <a:rPr lang="en-US" altLang="ja-JP" sz="1400" dirty="0">
                <a:solidFill>
                  <a:srgbClr val="000000"/>
                </a:solidFill>
                <a:latin typeface="Meiryo UI" panose="020B0604030504040204" pitchFamily="50" charset="-128"/>
                <a:ea typeface="Meiryo UI" panose="020B0604030504040204" pitchFamily="50" charset="-128"/>
              </a:rPr>
              <a:t>SOC</a:t>
            </a:r>
            <a:r>
              <a:rPr lang="ja-JP" altLang="en-US" sz="1400" dirty="0">
                <a:solidFill>
                  <a:srgbClr val="000000"/>
                </a:solidFill>
                <a:latin typeface="Meiryo UI" panose="020B0604030504040204" pitchFamily="50" charset="-128"/>
                <a:ea typeface="Meiryo UI" panose="020B0604030504040204" pitchFamily="50" charset="-128"/>
              </a:rPr>
              <a:t>）を</a:t>
            </a:r>
            <a:r>
              <a:rPr lang="en-US" altLang="ja-JP" sz="1400" dirty="0">
                <a:solidFill>
                  <a:srgbClr val="000000"/>
                </a:solidFill>
                <a:latin typeface="Meiryo UI" panose="020B0604030504040204" pitchFamily="50" charset="-128"/>
                <a:ea typeface="Meiryo UI" panose="020B0604030504040204" pitchFamily="50" charset="-128"/>
              </a:rPr>
              <a:t>2019</a:t>
            </a:r>
            <a:r>
              <a:rPr lang="ja-JP" altLang="en-US" sz="1400" dirty="0">
                <a:solidFill>
                  <a:srgbClr val="000000"/>
                </a:solidFill>
                <a:latin typeface="Meiryo UI" panose="020B0604030504040204" pitchFamily="50" charset="-128"/>
                <a:ea typeface="Meiryo UI" panose="020B0604030504040204" pitchFamily="50" charset="-128"/>
              </a:rPr>
              <a:t>年に設置し、世界各地のグループ企業の</a:t>
            </a:r>
            <a:r>
              <a:rPr lang="en-US" altLang="ja-JP" sz="1400" dirty="0">
                <a:solidFill>
                  <a:srgbClr val="000000"/>
                </a:solidFill>
                <a:latin typeface="Meiryo UI" panose="020B0604030504040204" pitchFamily="50" charset="-128"/>
                <a:ea typeface="Meiryo UI" panose="020B0604030504040204" pitchFamily="50" charset="-128"/>
              </a:rPr>
              <a:t>IT</a:t>
            </a:r>
            <a:r>
              <a:rPr lang="ja-JP" altLang="en-US" sz="1400" dirty="0">
                <a:solidFill>
                  <a:srgbClr val="000000"/>
                </a:solidFill>
                <a:latin typeface="Meiryo UI" panose="020B0604030504040204" pitchFamily="50" charset="-128"/>
                <a:ea typeface="Meiryo UI" panose="020B0604030504040204" pitchFamily="50" charset="-128"/>
              </a:rPr>
              <a:t>機器を監視する体制を運用してきました。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そういった社内での</a:t>
            </a:r>
            <a:r>
              <a:rPr lang="en-US" altLang="ja-JP" sz="1400" dirty="0">
                <a:solidFill>
                  <a:srgbClr val="000000"/>
                </a:solidFill>
                <a:latin typeface="Meiryo UI" panose="020B0604030504040204" pitchFamily="50" charset="-128"/>
                <a:ea typeface="Meiryo UI" panose="020B0604030504040204" pitchFamily="50" charset="-128"/>
              </a:rPr>
              <a:t>IT</a:t>
            </a:r>
            <a:r>
              <a:rPr lang="ja-JP" altLang="en-US" sz="1400" dirty="0">
                <a:solidFill>
                  <a:srgbClr val="000000"/>
                </a:solidFill>
                <a:latin typeface="Meiryo UI" panose="020B0604030504040204" pitchFamily="50" charset="-128"/>
                <a:ea typeface="Meiryo UI" panose="020B0604030504040204" pitchFamily="50" charset="-128"/>
              </a:rPr>
              <a:t>の経験と、我々がプラント制御のビジネスを通じて培ってきた現場のデータ収集や、</a:t>
            </a:r>
            <a:r>
              <a:rPr lang="en-US" altLang="ja-JP" sz="1400" dirty="0">
                <a:solidFill>
                  <a:srgbClr val="000000"/>
                </a:solidFill>
                <a:latin typeface="Meiryo UI" panose="020B0604030504040204" pitchFamily="50" charset="-128"/>
                <a:ea typeface="Meiryo UI" panose="020B0604030504040204" pitchFamily="50" charset="-128"/>
              </a:rPr>
              <a:t>OT</a:t>
            </a:r>
            <a:r>
              <a:rPr lang="ja-JP" altLang="en-US" sz="1400" dirty="0">
                <a:solidFill>
                  <a:srgbClr val="000000"/>
                </a:solidFill>
                <a:latin typeface="Meiryo UI" panose="020B0604030504040204" pitchFamily="50" charset="-128"/>
                <a:ea typeface="Meiryo UI" panose="020B0604030504040204" pitchFamily="50" charset="-128"/>
              </a:rPr>
              <a:t>のナレッジを融合して、お客様にご提供するサービスとして発展させたものです。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様々なサイバー脅威情報や機械学習ツールによる検知プログラムを用いて、インシデント検知から防御にまでわたる運用の自動化を実現します。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さらに、当社グループの各地域のエキスパートが、お客様のセキュリティチームと密接に連携して、お客様をサポートしています。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最先端のテクノロジーと</a:t>
            </a:r>
            <a:r>
              <a:rPr lang="en-US" altLang="ja-JP" sz="1400" dirty="0">
                <a:solidFill>
                  <a:srgbClr val="000000"/>
                </a:solidFill>
                <a:latin typeface="Meiryo UI" panose="020B0604030504040204" pitchFamily="50" charset="-128"/>
                <a:ea typeface="Meiryo UI" panose="020B0604030504040204" pitchFamily="50" charset="-128"/>
              </a:rPr>
              <a:t>OT</a:t>
            </a:r>
            <a:r>
              <a:rPr lang="ja-JP" altLang="en-US" sz="1400" dirty="0">
                <a:solidFill>
                  <a:srgbClr val="000000"/>
                </a:solidFill>
                <a:latin typeface="Meiryo UI" panose="020B0604030504040204" pitchFamily="50" charset="-128"/>
                <a:ea typeface="Meiryo UI" panose="020B0604030504040204" pitchFamily="50" charset="-128"/>
              </a:rPr>
              <a:t>ナレッジを活用し、お客様の</a:t>
            </a:r>
            <a:r>
              <a:rPr lang="en-US" altLang="ja-JP" sz="1400" dirty="0">
                <a:solidFill>
                  <a:srgbClr val="000000"/>
                </a:solidFill>
                <a:latin typeface="Meiryo UI" panose="020B0604030504040204" pitchFamily="50" charset="-128"/>
                <a:ea typeface="Meiryo UI" panose="020B0604030504040204" pitchFamily="50" charset="-128"/>
              </a:rPr>
              <a:t>DX</a:t>
            </a:r>
            <a:r>
              <a:rPr lang="ja-JP" altLang="en-US" sz="1400" dirty="0">
                <a:solidFill>
                  <a:srgbClr val="000000"/>
                </a:solidFill>
                <a:latin typeface="Meiryo UI" panose="020B0604030504040204" pitchFamily="50" charset="-128"/>
                <a:ea typeface="Meiryo UI" panose="020B0604030504040204" pitchFamily="50" charset="-128"/>
              </a:rPr>
              <a:t>推進とセキュリティリスク低減の両立に貢献していきます。</a:t>
            </a: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31</a:t>
            </a:fld>
            <a:endParaRPr kumimoji="1" lang="ja-JP" altLang="en-US"/>
          </a:p>
        </p:txBody>
      </p:sp>
    </p:spTree>
    <p:extLst>
      <p:ext uri="{BB962C8B-B14F-4D97-AF65-F5344CB8AC3E}">
        <p14:creationId xmlns:p14="http://schemas.microsoft.com/office/powerpoint/2010/main" val="773078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r>
              <a:rPr lang="en-US" altLang="ja-JP" sz="1400" dirty="0">
                <a:solidFill>
                  <a:srgbClr val="000000"/>
                </a:solidFill>
                <a:latin typeface="Meiryo UI" panose="020B0604030504040204" pitchFamily="50" charset="-128"/>
                <a:ea typeface="Meiryo UI" panose="020B0604030504040204" pitchFamily="50" charset="-128"/>
              </a:rPr>
              <a:t>【</a:t>
            </a:r>
            <a:r>
              <a:rPr lang="ja-JP" altLang="en-US" sz="1400" dirty="0">
                <a:solidFill>
                  <a:srgbClr val="000000"/>
                </a:solidFill>
                <a:latin typeface="Meiryo UI" panose="020B0604030504040204" pitchFamily="50" charset="-128"/>
                <a:ea typeface="Meiryo UI" panose="020B0604030504040204" pitchFamily="50" charset="-128"/>
              </a:rPr>
              <a:t>本スライドのポイントは下記の通りです。下記点をご参考にお話しください。</a:t>
            </a:r>
            <a:r>
              <a:rPr lang="en-US" altLang="ja-JP" sz="1400" dirty="0">
                <a:solidFill>
                  <a:srgbClr val="000000"/>
                </a:solidFill>
                <a:latin typeface="Meiryo UI" panose="020B0604030504040204" pitchFamily="50" charset="-128"/>
                <a:ea typeface="Meiryo UI" panose="020B0604030504040204" pitchFamily="50" charset="-128"/>
              </a:rPr>
              <a:t>】</a:t>
            </a:r>
          </a:p>
          <a:p>
            <a:pPr marL="0" indent="0" algn="l">
              <a:buFont typeface="Arial" panose="020B0604020202020204" pitchFamily="34" charset="0"/>
              <a:buNone/>
            </a:pP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気候変動や人口の増加による水需要の高まりによって、世界的に水ストレスが深刻化しています。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さまざまな国で再生水を利用する動きが高まっており、アメリカでは、再生水を飲み水として利用する取り組みが行われています。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カリフォルニア州のタピア下水再生施設では、下水を飲み水として再生する実証試験が行われており、その試験に当社独自のデジタル技術が貢献しました。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再生水には、厳しい水質基準が設定されており、下水再生施設の運転には、非常に高度な技術が必要となります。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実証試験では、当社がこれまで培ってきたプラント生産設備の制御の経験に基づき、独自の高度なデータモデリング技術を応用し、運転の最適化を支援しました。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運転効率の改善による効果が認められ、アメリカ再生水学会から、「変革をもたらすイノベーション」賞をいただくことができました。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下水再生水の発展を支援し、限りある水資源の循環に貢献していきます。</a:t>
            </a:r>
            <a:endParaRPr lang="en-US" altLang="ja-JP" sz="1400" dirty="0">
              <a:solidFill>
                <a:srgbClr val="000000"/>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32</a:t>
            </a:fld>
            <a:endParaRPr kumimoji="1" lang="ja-JP" altLang="en-US"/>
          </a:p>
        </p:txBody>
      </p:sp>
    </p:spTree>
    <p:extLst>
      <p:ext uri="{BB962C8B-B14F-4D97-AF65-F5344CB8AC3E}">
        <p14:creationId xmlns:p14="http://schemas.microsoft.com/office/powerpoint/2010/main" val="77537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r>
              <a:rPr lang="en-US" altLang="ja-JP" sz="1400" dirty="0">
                <a:solidFill>
                  <a:srgbClr val="000000"/>
                </a:solidFill>
                <a:latin typeface="Meiryo UI" panose="020B0604030504040204" pitchFamily="50" charset="-128"/>
                <a:ea typeface="Meiryo UI" panose="020B0604030504040204" pitchFamily="50" charset="-128"/>
              </a:rPr>
              <a:t>【</a:t>
            </a:r>
            <a:r>
              <a:rPr lang="ja-JP" altLang="en-US" sz="1400" dirty="0">
                <a:solidFill>
                  <a:srgbClr val="000000"/>
                </a:solidFill>
                <a:latin typeface="Meiryo UI" panose="020B0604030504040204" pitchFamily="50" charset="-128"/>
                <a:ea typeface="Meiryo UI" panose="020B0604030504040204" pitchFamily="50" charset="-128"/>
              </a:rPr>
              <a:t>本スライドのポイントは下記の通りです。下記点をご参考にお話しください。</a:t>
            </a:r>
            <a:r>
              <a:rPr lang="en-US" altLang="ja-JP" sz="1400" dirty="0">
                <a:solidFill>
                  <a:srgbClr val="000000"/>
                </a:solidFill>
                <a:latin typeface="Meiryo UI" panose="020B0604030504040204" pitchFamily="50" charset="-128"/>
                <a:ea typeface="Meiryo UI" panose="020B0604030504040204" pitchFamily="50" charset="-128"/>
              </a:rPr>
              <a:t>】</a:t>
            </a:r>
          </a:p>
          <a:p>
            <a:pPr marL="0" indent="0" algn="l">
              <a:buFont typeface="Arial" panose="020B0604020202020204" pitchFamily="34" charset="0"/>
              <a:buNone/>
            </a:pP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地震による津波の被害軽減にも当社の技術が貢献しています。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地震津波監視網は、地震や津波に関する防災、減災インフラの一つであり、全国で運用されています。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２０１９年からは、南海トラフ地震の想定震源域に、ケーブル式の観測システム</a:t>
            </a:r>
            <a:r>
              <a:rPr lang="en-US" altLang="ja-JP" sz="1400" dirty="0">
                <a:solidFill>
                  <a:srgbClr val="000000"/>
                </a:solidFill>
                <a:latin typeface="Meiryo UI" panose="020B0604030504040204" pitchFamily="50" charset="-128"/>
                <a:ea typeface="Meiryo UI" panose="020B0604030504040204" pitchFamily="50" charset="-128"/>
              </a:rPr>
              <a:t>N-net</a:t>
            </a:r>
            <a:r>
              <a:rPr lang="ja-JP" altLang="en-US" sz="1400" dirty="0">
                <a:solidFill>
                  <a:srgbClr val="000000"/>
                </a:solidFill>
                <a:latin typeface="Meiryo UI" panose="020B0604030504040204" pitchFamily="50" charset="-128"/>
                <a:ea typeface="Meiryo UI" panose="020B0604030504040204" pitchFamily="50" charset="-128"/>
              </a:rPr>
              <a:t>の整備を研究機関が進められています。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en-US" altLang="ja-JP" sz="1400" dirty="0">
                <a:solidFill>
                  <a:srgbClr val="000000"/>
                </a:solidFill>
                <a:latin typeface="Meiryo UI" panose="020B0604030504040204" pitchFamily="50" charset="-128"/>
                <a:ea typeface="Meiryo UI" panose="020B0604030504040204" pitchFamily="50" charset="-128"/>
              </a:rPr>
              <a:t>N-net</a:t>
            </a:r>
            <a:r>
              <a:rPr lang="ja-JP" altLang="en-US" sz="1400" dirty="0">
                <a:solidFill>
                  <a:srgbClr val="000000"/>
                </a:solidFill>
                <a:latin typeface="Meiryo UI" panose="020B0604030504040204" pitchFamily="50" charset="-128"/>
                <a:ea typeface="Meiryo UI" panose="020B0604030504040204" pitchFamily="50" charset="-128"/>
              </a:rPr>
              <a:t>は、地震の揺れや津波をリアルタイムで観測し、陸上に伝えるためのネットワークシステムであり、当社の水位計が重要な役割を担っています。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当社の水位計は、シリコン振動式圧力センサを搭載しており、防災科学技術研究所、東京大学と共同で実施した実証試験で、海面変動を観測することに成功しました。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実際、試験期間中に発生したトンガの火山噴火に伴う７センチメートルの海面変動を観測しています。また、データの解析では、１センチメートルを下回る海面変動を観測できていることから、実際の津波を十分に観測できる性能を持っていることが確認されてい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さまざまな試験を通じて信頼性の確保に努めており、南海トラフ巨大地震発生時に少しでも被害の軽減に貢献することを目指しています。</a:t>
            </a: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33</a:t>
            </a:fld>
            <a:endParaRPr kumimoji="1" lang="ja-JP" altLang="en-US"/>
          </a:p>
        </p:txBody>
      </p:sp>
    </p:spTree>
    <p:extLst>
      <p:ext uri="{BB962C8B-B14F-4D97-AF65-F5344CB8AC3E}">
        <p14:creationId xmlns:p14="http://schemas.microsoft.com/office/powerpoint/2010/main" val="259060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当社の取り組みの例をいくつかご紹介させていただきましたが、まとめとして、持続可能な未来に向けて、当社が目指す事業の方向性についてお話したいと思います。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34</a:t>
            </a:fld>
            <a:endParaRPr kumimoji="1" lang="ja-JP" altLang="en-US"/>
          </a:p>
        </p:txBody>
      </p:sp>
    </p:spTree>
    <p:extLst>
      <p:ext uri="{BB962C8B-B14F-4D97-AF65-F5344CB8AC3E}">
        <p14:creationId xmlns:p14="http://schemas.microsoft.com/office/powerpoint/2010/main" val="2851703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環境や社会に関する課題が年々深刻化し、事業環境が極めて不透明である中、当社は６つの貢献分野を設定し、現在実行中の中期経営計画</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AG2023</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において、高い目標に向かって取り組んでいます。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AG2023</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において、価値創造の中心に据えているコンセプトが、</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System of Systems</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です。これは、企業や組織が単独では解決できないような、サプライチェーンや地域をまたがるような複雑な課題を解決するため、運用やマネジメントを含めて組織や個人が連携し、全体として課題を解決していくことを目指す、という考え方で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単なる効率化にとどまらず、全体最適実現のためにオペレーションを全面的に見直したり、これまでとは異なる業界とパートナリングしたり、あるいは、環境価値と経済的な価値を合わせて考えたり、様々な変革によって、社会に大きな価値を生み出すことを目指して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ここには、もちろん、本日ご紹介した、当社のプロジェクト管理遂行力、</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AI</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や機械学習などの技術、</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IT</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ネットワークやセキュリティの技術などを総動員して活用していきます。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ja-JP" sz="1400" dirty="0">
              <a:effectLst/>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当社のこれまでの経験をいかし、リアルタイムに状況を測りながら、色々な産業や組織を、</a:t>
            </a:r>
            <a:r>
              <a:rPr kumimoji="1" lang="en-US" altLang="ja-JP" sz="1400" dirty="0">
                <a:latin typeface="Meiryo UI" panose="020B0604030504040204" pitchFamily="50" charset="-128"/>
                <a:ea typeface="Meiryo UI" panose="020B0604030504040204" pitchFamily="50" charset="-128"/>
              </a:rPr>
              <a:t>IT</a:t>
            </a:r>
            <a:r>
              <a:rPr kumimoji="1" lang="ja-JP" altLang="en-US" sz="1400" dirty="0">
                <a:latin typeface="Meiryo UI" panose="020B0604030504040204" pitchFamily="50" charset="-128"/>
                <a:ea typeface="Meiryo UI" panose="020B0604030504040204" pitchFamily="50" charset="-128"/>
              </a:rPr>
              <a:t>ネットワークや人的ネットワークで繋いでいく、それによって、社会の課題解決を目指していく、このようなことを、本日、ご参加いただいた企業の皆様とも、ぜひこれから一緒にやらせていただきたいと思っています。</a:t>
            </a:r>
            <a:endParaRPr kumimoji="1" lang="en-US" altLang="ja-JP"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marL="0" marR="0" lvl="0" indent="0" algn="r" defTabSz="453088" rtl="0" eaLnBrk="1" fontAlgn="auto" latinLnBrk="0" hangingPunct="1">
              <a:lnSpc>
                <a:spcPct val="100000"/>
              </a:lnSpc>
              <a:spcBef>
                <a:spcPts val="0"/>
              </a:spcBef>
              <a:spcAft>
                <a:spcPts val="0"/>
              </a:spcAft>
              <a:buClrTx/>
              <a:buSzTx/>
              <a:buFontTx/>
              <a:buNone/>
              <a:tabLst/>
              <a:defRPr/>
            </a:pPr>
            <a:fld id="{234BF75D-FAA7-4C74-927E-D481AAC481B6}" type="slidenum">
              <a:rPr kumimoji="0"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3088" rtl="0" eaLnBrk="1" fontAlgn="auto" latinLnBrk="0" hangingPunct="1">
                <a:lnSpc>
                  <a:spcPct val="100000"/>
                </a:lnSpc>
                <a:spcBef>
                  <a:spcPts val="0"/>
                </a:spcBef>
                <a:spcAft>
                  <a:spcPts val="0"/>
                </a:spcAft>
                <a:buClrTx/>
                <a:buSzTx/>
                <a:buFontTx/>
                <a:buNone/>
                <a:tabLst/>
                <a:defRPr/>
              </a:pPr>
              <a:t>35</a:t>
            </a:fld>
            <a:endParaRPr kumimoji="0"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18812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最後に、３点お伝えして、本日の私の話を終わろうと思います。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ひとつ目は</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SDG</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ｓです。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先週、国連が</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SDGs</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の進捗を報告する資料を４年ぶりに公開しました。その報告書によると、</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SDGs</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のゴールの達成は、</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COVID</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の影響や紛争などの影響もあり、</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4</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年前よりもさらに難しくなってしまったということです。</a:t>
            </a: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このままでは、</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2030</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年の</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SDGs</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達成は絶望的ともいえる状況が明らかになりました。一方で、気候変動への対応などのために、すでに莫大な投資が進められていますし、今後、目標達成に向けてさらに投資が加速すると考えられます。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企業も</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SDGs</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への貢献が求められており、</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SDGs</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はますます重要な事業機会だといえると思います。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２つ目は日本の技術とモノづくりの精神です。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横河は、海外のお客様と多くお付き合いをさせていただいていますが、社員が誠実に対応する、きちんと納期を守る、粘り強く問題を解決する、といった、日本企業としては当たり前の対応が、海外の企業からは高く評価されています。モノづくりの現場においても、カイゼン活動やきめ細かい省エネの施策など、世界をリードできる取り組みがたくさんあり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３つ目がステークホルダーとの関係です。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昔から三方良しでやってきた日本企業にとって、ステークホルダーとは、株主だけを指しているのではありません。社員、地域社会、サプライヤーなど、世界ではサステナビリティの問題で注目されてきましたが、日本企業は昔から、様々なステークホルダーと強調しながらやってきました。そうして、１００年以上継続している企業がたくさんあるわけで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171450" indent="-171450">
              <a:buFont typeface="Arial" panose="020B0604020202020204" pitchFamily="34" charset="0"/>
              <a:buChar char="•"/>
            </a:pP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現在の</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ESG</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SDGs</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経営の流れは、日本企業にとって、大きなチャンスが到来したといえるのではないでしょうか。</a:t>
            </a:r>
            <a:endParaRPr kumimoji="1" lang="en-US" altLang="ja-JP" sz="1400" dirty="0">
              <a:effectLst/>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当社は、一昨年度、</a:t>
            </a:r>
            <a:r>
              <a:rPr kumimoji="1" lang="en-US" altLang="ja-JP" sz="1400" dirty="0">
                <a:latin typeface="Meiryo UI" panose="020B0604030504040204" pitchFamily="50" charset="-128"/>
                <a:ea typeface="Meiryo UI" panose="020B0604030504040204" pitchFamily="50" charset="-128"/>
              </a:rPr>
              <a:t>Yokogawa’s Purpose</a:t>
            </a:r>
            <a:r>
              <a:rPr kumimoji="1" lang="ja-JP" altLang="en-US" sz="1400" dirty="0">
                <a:latin typeface="Meiryo UI" panose="020B0604030504040204" pitchFamily="50" charset="-128"/>
                <a:ea typeface="Meiryo UI" panose="020B0604030504040204" pitchFamily="50" charset="-128"/>
              </a:rPr>
              <a:t>で、測る力とつなぐ力で、地球の未来に責任を果たす。と掲げました。</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この言葉に恥じないよう、これからも真摯に</a:t>
            </a:r>
            <a:r>
              <a:rPr kumimoji="1" lang="en-US" altLang="ja-JP" sz="1400" dirty="0">
                <a:latin typeface="Meiryo UI" panose="020B0604030504040204" pitchFamily="50" charset="-128"/>
                <a:ea typeface="Meiryo UI" panose="020B0604030504040204" pitchFamily="50" charset="-128"/>
              </a:rPr>
              <a:t>ESG</a:t>
            </a:r>
            <a:r>
              <a:rPr kumimoji="1" lang="ja-JP" altLang="en-US" sz="1400" dirty="0">
                <a:latin typeface="Meiryo UI" panose="020B0604030504040204" pitchFamily="50" charset="-128"/>
                <a:ea typeface="Meiryo UI" panose="020B0604030504040204" pitchFamily="50" charset="-128"/>
              </a:rPr>
              <a:t>を重視した経営をしていきたいと思います。</a:t>
            </a:r>
          </a:p>
        </p:txBody>
      </p:sp>
      <p:sp>
        <p:nvSpPr>
          <p:cNvPr id="4" name="スライド番号プレースホルダー 3"/>
          <p:cNvSpPr>
            <a:spLocks noGrp="1"/>
          </p:cNvSpPr>
          <p:nvPr>
            <p:ph type="sldNum" sz="quarter" idx="5"/>
          </p:nvPr>
        </p:nvSpPr>
        <p:spPr/>
        <p:txBody>
          <a:bodyPr/>
          <a:lstStyle/>
          <a:p>
            <a:pPr marL="0" marR="0" lvl="0" indent="0" algn="r" defTabSz="453088" rtl="0" eaLnBrk="1" fontAlgn="auto" latinLnBrk="0" hangingPunct="1">
              <a:lnSpc>
                <a:spcPct val="100000"/>
              </a:lnSpc>
              <a:spcBef>
                <a:spcPts val="0"/>
              </a:spcBef>
              <a:spcAft>
                <a:spcPts val="0"/>
              </a:spcAft>
              <a:buClrTx/>
              <a:buSzTx/>
              <a:buFontTx/>
              <a:buNone/>
              <a:tabLst/>
              <a:defRPr/>
            </a:pPr>
            <a:fld id="{234BF75D-FAA7-4C74-927E-D481AAC481B6}" type="slidenum">
              <a:rPr kumimoji="0"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3088" rtl="0" eaLnBrk="1" fontAlgn="auto" latinLnBrk="0" hangingPunct="1">
                <a:lnSpc>
                  <a:spcPct val="100000"/>
                </a:lnSpc>
                <a:spcBef>
                  <a:spcPts val="0"/>
                </a:spcBef>
                <a:spcAft>
                  <a:spcPts val="0"/>
                </a:spcAft>
                <a:buClrTx/>
                <a:buSzTx/>
                <a:buFontTx/>
                <a:buNone/>
                <a:tabLst/>
                <a:defRPr/>
              </a:pPr>
              <a:t>36</a:t>
            </a:fld>
            <a:endParaRPr kumimoji="0"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18812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3500438" cy="1970087"/>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本日はご清聴ありがとうございました。</a:t>
            </a:r>
          </a:p>
          <a:p>
            <a:r>
              <a:rPr kumimoji="1" lang="ja-JP" altLang="en-US" sz="1400" b="1" dirty="0">
                <a:latin typeface="Meiryo UI" panose="020B0604030504040204" pitchFamily="50" charset="-128"/>
                <a:ea typeface="Meiryo UI" panose="020B0604030504040204" pitchFamily="50" charset="-128"/>
              </a:rPr>
              <a:t>◆事前質問１：</a:t>
            </a:r>
            <a:r>
              <a:rPr lang="ja-JP" altLang="en-US" sz="1400" b="1" i="0" u="none" strike="noStrike" baseline="0" dirty="0">
                <a:latin typeface="Meiryo UI" panose="020B0604030504040204" pitchFamily="50" charset="-128"/>
                <a:ea typeface="Meiryo UI" panose="020B0604030504040204" pitchFamily="50" charset="-128"/>
              </a:rPr>
              <a:t>経済価値と社会価値の両輪経営を従業員にいかに浸透させてきたかについて伺いたい</a:t>
            </a:r>
            <a:endParaRPr kumimoji="1" lang="en-US" altLang="ja-JP" sz="1400" b="1" dirty="0">
              <a:latin typeface="Meiryo UI" panose="020B0604030504040204" pitchFamily="50" charset="-128"/>
              <a:ea typeface="Meiryo UI" panose="020B0604030504040204" pitchFamily="50" charset="-128"/>
            </a:endParaRPr>
          </a:p>
          <a:p>
            <a:r>
              <a:rPr kumimoji="1" lang="ja-JP" altLang="en-US" sz="1400" b="0" i="0" u="none" strike="noStrike" baseline="0" dirty="0">
                <a:latin typeface="Meiryo UI" panose="020B0604030504040204" pitchFamily="50" charset="-128"/>
                <a:ea typeface="Meiryo UI" panose="020B0604030504040204" pitchFamily="50" charset="-128"/>
              </a:rPr>
              <a:t>◇回答案１：</a:t>
            </a:r>
            <a:endParaRPr kumimoji="1" lang="en-US" altLang="ja-JP" sz="1400" b="0" i="0" u="none" strike="noStrike" baseline="0" dirty="0">
              <a:effectLst/>
              <a:latin typeface="Meiryo UI" panose="020B0604030504040204" pitchFamily="50" charset="-128"/>
              <a:ea typeface="Meiryo UI" panose="020B0604030504040204" pitchFamily="50" charset="-128"/>
              <a:cs typeface="+mn-cs"/>
            </a:endParaRPr>
          </a:p>
          <a:p>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両輪経営に限った話ではありませんが、まず、</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As is(</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社内状況</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と</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To Be(</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世の中の思想</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をギャップ分析し</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それを埋める形でサステナの活動方針を進めています。全社員が同じ価値観を持ち、同じ方向を向けることが重要ですが、それには粘り強く訴求する必要があり、社内教育での反復連打・イントラ資料の拡充など、タッチポイントを増やす活動をしています。</a:t>
            </a:r>
          </a:p>
          <a:p>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サステナビリティ指標の設置し各自の活動を評価しています。弊社では統合報告書の他に、サステナビリティレポートを発行し</a:t>
            </a:r>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社外に向けて活動方針と実績を広く発信していますが、それが市場に認められる形で評価されるようになれば、社員のモチベーションに繋がることも期待しています。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en-US" sz="1400" dirty="0">
                <a:effectLst/>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２１年に制定した</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Yokogawa</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s Purpose</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は、全社員にアイディアを募集し、社員の声を一つにまとめる形で制定したものです。社員それぞれが、自分達のアイデンティティや、何のために仕事をしているのか考える際のよりどころになるものです。社員とコミュニケーションする際にはこれを基軸にして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・社員が、サステナ目標を自分事として（自分の業務と関連付けて）取り組めるようにしています。サステナ目標は、現中計（</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AG2023</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）で決めたものですが、中計の策定にも多くの社員に参画して</a:t>
            </a:r>
            <a:r>
              <a:rPr lang="ja-JP" altLang="ja-JP" sz="1400">
                <a:effectLst/>
                <a:latin typeface="Meiryo UI" panose="020B0604030504040204" pitchFamily="50" charset="-128"/>
                <a:ea typeface="Meiryo UI" panose="020B0604030504040204" pitchFamily="50" charset="-128"/>
                <a:cs typeface="ＭＳ Ｐゴシック" panose="020B0600070205080204" pitchFamily="50" charset="-128"/>
              </a:rPr>
              <a:t>もらいました。事業</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活動を頑張ることで、サステナの目標も達成できる、というたてつけなっています。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pPr marL="279400" indent="-279400"/>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また、サステナ目標は、社長からＣＭＵ長にＯＫＲでカスケードし、社員の業務に結びつけています。</a:t>
            </a:r>
            <a:endParaRPr kumimoji="1" lang="en-US" altLang="ja-JP" sz="1400" dirty="0">
              <a:latin typeface="Meiryo UI" panose="020B0604030504040204" pitchFamily="50" charset="-128"/>
              <a:ea typeface="Meiryo UI" panose="020B0604030504040204" pitchFamily="50" charset="-128"/>
            </a:endParaRPr>
          </a:p>
          <a:p>
            <a:r>
              <a:rPr kumimoji="1" lang="en-US" altLang="ja-JP" sz="1400" dirty="0">
                <a:latin typeface="Meiryo UI" panose="020B0604030504040204" pitchFamily="50" charset="-128"/>
                <a:ea typeface="Meiryo UI"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Meiryo UI" panose="020B0604030504040204" pitchFamily="50" charset="-128"/>
                <a:ea typeface="Meiryo UI" panose="020B0604030504040204" pitchFamily="50" charset="-128"/>
              </a:rPr>
              <a:t>◆事前質問２：</a:t>
            </a:r>
            <a:r>
              <a:rPr lang="ja-JP" altLang="en-US" sz="1400" b="1" i="0" u="none" strike="noStrike" baseline="0" dirty="0">
                <a:latin typeface="Meiryo UI" panose="020B0604030504040204" pitchFamily="50" charset="-128"/>
                <a:ea typeface="Meiryo UI" panose="020B0604030504040204" pitchFamily="50" charset="-128"/>
              </a:rPr>
              <a:t>社会課題に対応するためのソリューション開発を推進する際のポイントをお伺いしたい</a:t>
            </a:r>
            <a:endParaRPr kumimoji="1" lang="en-US" altLang="ja-JP" sz="1400" b="1" i="0" u="none" strike="noStrike" baseline="0" dirty="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◇回答案２：</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数多くある社会課題に対し、どこに集中するのか？ターゲットを明らかにすることが必要で、その判断基準としては、他社との協業によるシナジーを含め、自社の強みを活かせるかどうかがポイントだと考えて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そのためには、市場動向・社会状況の変化を、タイムリーにキャッチし、自社の強み、出来ることを正確に把握することが重要です。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また、経営層がこの活動に対し、本気で取り組んでいるという姿勢を取り、活動を推進していくことも重要だと認識しています。</a:t>
            </a:r>
          </a:p>
          <a:p>
            <a:endParaRPr kumimoji="1" lang="en-US" altLang="ja-JP" sz="1400" dirty="0">
              <a:latin typeface="Meiryo UI" panose="020B0604030504040204" pitchFamily="50" charset="-128"/>
              <a:ea typeface="Meiryo UI" panose="020B0604030504040204" pitchFamily="50" charset="-128"/>
            </a:endParaRPr>
          </a:p>
          <a:p>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・我々は</a:t>
            </a:r>
            <a:r>
              <a:rPr lang="en-US" altLang="ja-JP" sz="1400" dirty="0" err="1">
                <a:effectLst/>
                <a:latin typeface="Meiryo UI" panose="020B0604030504040204" pitchFamily="50" charset="-128"/>
                <a:ea typeface="Meiryo UI" panose="020B0604030504040204" pitchFamily="50" charset="-128"/>
                <a:cs typeface="ＭＳ Ｐゴシック" panose="020B0600070205080204" pitchFamily="50" charset="-128"/>
              </a:rPr>
              <a:t>BtoB</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で、お客様の業種は色々ですが、それぞれの業種における社会課題というのは、我々よりもお客様のほうがよくご存じです。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したがって、日頃からお客様の</a:t>
            </a:r>
            <a:r>
              <a:rPr lang="ja-JP" altLang="ja-JP" sz="1400" u="sng" dirty="0">
                <a:effectLst/>
                <a:latin typeface="Meiryo UI" panose="020B0604030504040204" pitchFamily="50" charset="-128"/>
                <a:ea typeface="Meiryo UI" panose="020B0604030504040204" pitchFamily="50" charset="-128"/>
                <a:cs typeface="ＭＳ Ｐゴシック" panose="020B0600070205080204" pitchFamily="50" charset="-128"/>
              </a:rPr>
              <a:t>経営層と</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しっかりコミュニケーションをさせていただくことが基本になると思います。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できればオンラインでなく対面でお話することで、直接のビジネス以外にも話が広がっていきます。そういう所からもソリューションのヒントを得ることができます。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・世の中の変化が非常に激しく、課題も複雑になってきているので、１社ですべてを解決するのは難しくなっています。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したがって、</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M&amp;A</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や出資、</a:t>
            </a:r>
            <a:r>
              <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JV</a:t>
            </a:r>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含め、他社とのパートナリングが非常に重要になってきます。</a:t>
            </a:r>
            <a:endParaRPr lang="en-US" altLang="ja-JP" sz="1400" dirty="0">
              <a:effectLst/>
              <a:latin typeface="Meiryo UI" panose="020B0604030504040204" pitchFamily="50" charset="-128"/>
              <a:ea typeface="Meiryo UI" panose="020B0604030504040204" pitchFamily="50" charset="-128"/>
              <a:cs typeface="ＭＳ Ｐゴシック" panose="020B0600070205080204" pitchFamily="50" charset="-128"/>
            </a:endParaRPr>
          </a:p>
          <a:p>
            <a:r>
              <a:rPr lang="ja-JP" altLang="ja-JP" sz="1400" dirty="0">
                <a:effectLst/>
                <a:latin typeface="Meiryo UI" panose="020B0604030504040204" pitchFamily="50" charset="-128"/>
                <a:ea typeface="Meiryo UI" panose="020B0604030504040204" pitchFamily="50" charset="-128"/>
                <a:cs typeface="ＭＳ Ｐゴシック" panose="020B0600070205080204" pitchFamily="50" charset="-128"/>
              </a:rPr>
              <a:t>提携先の候補については、常に新鮮なロングリスト、ショートリストを持っておき、タイミングを見極める、チャンスを逃がさないという姿勢が重要だと考えています。</a:t>
            </a: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37</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52588" y="701675"/>
            <a:ext cx="3500437" cy="1970088"/>
          </a:xfrm>
        </p:spPr>
      </p:sp>
      <p:sp>
        <p:nvSpPr>
          <p:cNvPr id="3" name="ノート プレースホルダー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400" dirty="0">
                <a:latin typeface="Meiryo UI" panose="020B0604030504040204" pitchFamily="50" charset="-128"/>
                <a:ea typeface="Meiryo UI" panose="020B0604030504040204" pitchFamily="50" charset="-128"/>
              </a:rPr>
              <a:t>具体的に、今、サステナビリティ関連でどんなことが話題となっているのか、（すでにご存じのことが多いとは思いますが）いくつか拾ってみました。</a:t>
            </a:r>
            <a:endParaRPr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まず気候変動の</a:t>
            </a:r>
            <a:r>
              <a:rPr kumimoji="1" lang="ja-JP" altLang="en-US" sz="1400" b="0" dirty="0">
                <a:latin typeface="Meiryo UI" panose="020B0604030504040204" pitchFamily="50" charset="-128"/>
                <a:ea typeface="Meiryo UI" panose="020B0604030504040204" pitchFamily="50" charset="-128"/>
              </a:rPr>
              <a:t>問題ですが、サステナビリティ課題の中で多く</a:t>
            </a:r>
            <a:r>
              <a:rPr kumimoji="1" lang="ja-JP" altLang="en-US" sz="1400" dirty="0">
                <a:latin typeface="Meiryo UI" panose="020B0604030504040204" pitchFamily="50" charset="-128"/>
                <a:ea typeface="Meiryo UI" panose="020B0604030504040204" pitchFamily="50" charset="-128"/>
              </a:rPr>
              <a:t>の企業に最も大きな影響を与えているわけですが、つい最近、７月の世界平均気温が観測史上最高を記録した、ということが話題となっていました。</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まさに地球温暖化の危機が到来したということで、温室効果ガスを多量に排出している事業会社に対しては、投資家からのプレッシャーが益々高まっています。</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エネルギーシフトや省エネルギーといった対応が急がれている状況といえます。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さらに、生物多様性、という新たな課題もハイライトされてきています。身近な例だと、「日本ウナギ」が絶滅危惧種になっており、将来、食べられなくなる可能性がありますが、専門家の報告によると、現在、世界の約３割の種が絶滅の危機に瀕している、ということで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ネイチャーポジティブに向けては、企業が自然に及ぼすリスクや機会を把握して開示することが求められており、これも喫緊な課題と言えます。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人権や、人的資本、といった、「人」に関わる領域も最近、注目されています。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人権については、国によってかなり受け止め方が異なっており、当社も対応に苦労していますが、社員をコストではなく大事な資本としてとらえる「人的資本経営」を推進していく流れの中で、世界で課題となっている人権の問題、特にサプライチェーンにも注目して取り組んでいく必要がある、と考えています。</a:t>
            </a:r>
            <a:endParaRPr kumimoji="1" lang="en-US" altLang="ja-JP" sz="1400" dirty="0">
              <a:latin typeface="Meiryo UI" panose="020B0604030504040204" pitchFamily="50" charset="-128"/>
              <a:ea typeface="Meiryo UI"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400" dirty="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defTabSz="453088">
              <a:defRPr/>
            </a:pPr>
            <a:fld id="{234BF75D-FAA7-4C74-927E-D481AAC481B6}" type="slidenum">
              <a:rPr lang="ja-JP" altLang="en-US">
                <a:solidFill>
                  <a:prstClr val="black"/>
                </a:solidFill>
                <a:latin typeface="游ゴシック" panose="020F0502020204030204"/>
                <a:ea typeface="游ゴシック" panose="020B0400000000000000" pitchFamily="50" charset="-128"/>
              </a:rPr>
              <a:pPr defTabSz="453088">
                <a:defRPr/>
              </a:pPr>
              <a:t>4</a:t>
            </a:fld>
            <a:endParaRPr lang="ja-JP" altLang="en-US">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52413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52588" y="701675"/>
            <a:ext cx="3500437" cy="1970088"/>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世界のサステナビリティの課題について、私の視点でいくつかご紹介しました。（これ以外にも様々な課題があると思われる。）</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さて、こういったサステナビリティ課題に企業はどう対応していくのか、当社における価値創造のフローを、非常に簡単に模式化してみました。</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最初に、企業として取り組むべき重点課題を抽出するわけですが、当社では、自社の成長のみならず、社会環境へ与える影響も踏まえて重点課題を抽出する、つまりダブルマテリアリティの観点で重点課題を設定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次に、重点課題を解決する事業計画ですが、現在は、</a:t>
            </a:r>
            <a:r>
              <a:rPr kumimoji="1" lang="en-US" altLang="ja-JP" sz="1400" dirty="0">
                <a:latin typeface="Meiryo UI" panose="020B0604030504040204" pitchFamily="50" charset="-128"/>
                <a:ea typeface="Meiryo UI" panose="020B0604030504040204" pitchFamily="50" charset="-128"/>
              </a:rPr>
              <a:t>Accelerate Growth 2023</a:t>
            </a:r>
            <a:r>
              <a:rPr kumimoji="1" lang="ja-JP" altLang="en-US" sz="1400" dirty="0">
                <a:latin typeface="Meiryo UI" panose="020B0604030504040204" pitchFamily="50" charset="-128"/>
                <a:ea typeface="Meiryo UI" panose="020B0604030504040204" pitchFamily="50" charset="-128"/>
              </a:rPr>
              <a:t>と呼ぶ中期計画の最終年度です。お客様の様々なサステナビリティ課題の解決をご支援することで、企業として成長し、社会へ貢献していくことを目指しています。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そして、自社における人的資本の増強といった</a:t>
            </a:r>
            <a:r>
              <a:rPr kumimoji="1" lang="en-US" altLang="ja-JP" sz="1400" dirty="0">
                <a:latin typeface="Meiryo UI" panose="020B0604030504040204" pitchFamily="50" charset="-128"/>
                <a:ea typeface="Meiryo UI" panose="020B0604030504040204" pitchFamily="50" charset="-128"/>
              </a:rPr>
              <a:t>ESG</a:t>
            </a:r>
            <a:r>
              <a:rPr kumimoji="1" lang="ja-JP" altLang="en-US" sz="1400" dirty="0">
                <a:latin typeface="Meiryo UI" panose="020B0604030504040204" pitchFamily="50" charset="-128"/>
                <a:ea typeface="Meiryo UI" panose="020B0604030504040204" pitchFamily="50" charset="-128"/>
              </a:rPr>
              <a:t>基盤である非財務資本の強化が重要になります。それによって事業が成長し、資本効率が拡大する、社員の経験値も上がる、という、好循環ができあがります。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また、これらの財務、非財務の情報は、透明性を持って開示し、ステークホルダーの意見を経営に取り入れていく、ということが、昨今、強く求められている、と認識しています。</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こういった流れで、長期的、かつ持続的な企業価値の創出を目指し、また、同時に社会や環境の価値も創出していく、というのが、非常に大まかではありますが当社が描く価値創出の道筋になります。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52563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52588" y="701675"/>
            <a:ext cx="3500437" cy="1970088"/>
          </a:xfrm>
        </p:spPr>
      </p:sp>
      <p:sp>
        <p:nvSpPr>
          <p:cNvPr id="3" name="ノート プレースホルダー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では次に、当社の概要を簡単にご紹介させていただきます。</a:t>
            </a: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688098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52588" y="701675"/>
            <a:ext cx="3500437" cy="1970088"/>
          </a:xfrm>
        </p:spPr>
      </p:sp>
      <p:sp>
        <p:nvSpPr>
          <p:cNvPr id="3" name="ノート プレースホルダー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dirty="0">
                <a:latin typeface="Meiryo UI" panose="020B0604030504040204" pitchFamily="50" charset="-128"/>
                <a:ea typeface="Meiryo UI" panose="020B0604030504040204" pitchFamily="50" charset="-128"/>
              </a:rPr>
              <a:t>本日は詳細は割愛しますが、</a:t>
            </a:r>
            <a:r>
              <a:rPr lang="en-US" altLang="ja-JP" sz="1400" dirty="0">
                <a:solidFill>
                  <a:srgbClr val="000000"/>
                </a:solidFill>
                <a:latin typeface="Meiryo UI" panose="020B0604030504040204" pitchFamily="50" charset="-128"/>
                <a:ea typeface="Meiryo UI" panose="020B0604030504040204" pitchFamily="50" charset="-128"/>
              </a:rPr>
              <a:t>1915</a:t>
            </a:r>
            <a:r>
              <a:rPr lang="ja-JP" altLang="en-US" sz="1400" dirty="0">
                <a:solidFill>
                  <a:srgbClr val="000000"/>
                </a:solidFill>
                <a:latin typeface="Meiryo UI" panose="020B0604030504040204" pitchFamily="50" charset="-128"/>
                <a:ea typeface="Meiryo UI" panose="020B0604030504040204" pitchFamily="50" charset="-128"/>
              </a:rPr>
              <a:t>年</a:t>
            </a:r>
            <a:r>
              <a:rPr kumimoji="1" lang="ja-JP" altLang="en-US" sz="1400" dirty="0">
                <a:latin typeface="Meiryo UI" panose="020B0604030504040204" pitchFamily="50" charset="-128"/>
                <a:ea typeface="Meiryo UI" panose="020B0604030504040204" pitchFamily="50" charset="-128"/>
              </a:rPr>
              <a:t>に創業しまして、１００年を超えていますが、プラントや工場といった製造業のオートメーションに貢献するメーカーでございます。</a:t>
            </a:r>
          </a:p>
        </p:txBody>
      </p:sp>
      <p:sp>
        <p:nvSpPr>
          <p:cNvPr id="4" name="スライド番号プレースホルダー 3"/>
          <p:cNvSpPr>
            <a:spLocks noGrp="1"/>
          </p:cNvSpPr>
          <p:nvPr>
            <p:ph type="sldNum" sz="quarter" idx="5"/>
          </p:nvPr>
        </p:nvSpPr>
        <p:spPr/>
        <p:txBody>
          <a:bodyPr/>
          <a:lstStyle/>
          <a:p>
            <a:fld id="{F1A76C46-CD84-41C3-8F47-9AFE05013FD9}" type="slidenum">
              <a:rPr kumimoji="1" lang="ja-JP" altLang="en-US" smtClean="0"/>
              <a:t>7</a:t>
            </a:fld>
            <a:endParaRPr kumimoji="1" lang="ja-JP" altLang="en-US"/>
          </a:p>
        </p:txBody>
      </p:sp>
    </p:spTree>
    <p:extLst>
      <p:ext uri="{BB962C8B-B14F-4D97-AF65-F5344CB8AC3E}">
        <p14:creationId xmlns:p14="http://schemas.microsoft.com/office/powerpoint/2010/main" val="654949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49413" y="514350"/>
            <a:ext cx="3500437" cy="1970088"/>
          </a:xfrm>
        </p:spPr>
      </p:sp>
      <p:sp>
        <p:nvSpPr>
          <p:cNvPr id="3" name="ノート プレースホルダー 2"/>
          <p:cNvSpPr>
            <a:spLocks noGrp="1"/>
          </p:cNvSpPr>
          <p:nvPr>
            <p:ph type="body" idx="1"/>
          </p:nvPr>
        </p:nvSpPr>
        <p:spPr/>
        <p:txBody>
          <a:bodyPr/>
          <a:lstStyle/>
          <a:p>
            <a:pPr marL="169908" indent="-169908">
              <a:spcAft>
                <a:spcPts val="600"/>
              </a:spcAft>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こちらは、２０２１年に制定したのですが、「測る力とつなぐ力で、地球の未来に責任を果たす。」という、</a:t>
            </a:r>
            <a:r>
              <a:rPr lang="en-US" altLang="ja-JP" sz="1400" dirty="0">
                <a:latin typeface="Meiryo UI" panose="020B0604030504040204" pitchFamily="50" charset="-128"/>
                <a:ea typeface="Meiryo UI" panose="020B0604030504040204" pitchFamily="50" charset="-128"/>
              </a:rPr>
              <a:t>Yokogawa’s Purpose</a:t>
            </a:r>
            <a:r>
              <a:rPr lang="ja-JP" altLang="en-US" sz="1400" dirty="0">
                <a:latin typeface="Meiryo UI" panose="020B0604030504040204" pitchFamily="50" charset="-128"/>
                <a:ea typeface="Meiryo UI" panose="020B0604030504040204" pitchFamily="50" charset="-128"/>
              </a:rPr>
              <a:t>を掲げておりまして、このパーパスのもとで事業活動に取り組んでいます。</a:t>
            </a:r>
            <a:endParaRPr lang="en-US" altLang="ja-JP" sz="1400" dirty="0">
              <a:latin typeface="Meiryo UI" panose="020B0604030504040204" pitchFamily="50" charset="-128"/>
              <a:ea typeface="Meiryo UI" panose="020B0604030504040204" pitchFamily="50" charset="-128"/>
            </a:endParaRPr>
          </a:p>
          <a:p>
            <a:pPr marL="169908" indent="-169908">
              <a:spcAft>
                <a:spcPts val="600"/>
              </a:spcAft>
              <a:buFont typeface="Arial" panose="020B0604020202020204" pitchFamily="34" charset="0"/>
              <a:buChar char="•"/>
            </a:pPr>
            <a:endParaRPr lang="en-US" altLang="ja-JP" sz="1400" dirty="0">
              <a:latin typeface="Meiryo UI" panose="020B0604030504040204" pitchFamily="50" charset="-128"/>
              <a:ea typeface="Meiryo UI" panose="020B0604030504040204" pitchFamily="50" charset="-128"/>
            </a:endParaRPr>
          </a:p>
          <a:p>
            <a:pPr marL="169908" indent="-169908">
              <a:spcAft>
                <a:spcPts val="600"/>
              </a:spcAft>
              <a:buFont typeface="Arial" panose="020B0604020202020204" pitchFamily="34" charset="0"/>
              <a:buChar char="•"/>
            </a:pPr>
            <a:r>
              <a:rPr lang="ja-JP" altLang="en-US" sz="1400" dirty="0">
                <a:solidFill>
                  <a:srgbClr val="222222"/>
                </a:solidFill>
                <a:latin typeface="Meiryo UI" panose="020B0604030504040204" pitchFamily="50" charset="-128"/>
                <a:ea typeface="Meiryo UI" panose="020B0604030504040204" pitchFamily="50" charset="-128"/>
              </a:rPr>
              <a:t>当社は計測器の事業からスタートしていますので、</a:t>
            </a:r>
            <a:r>
              <a:rPr lang="ja-JP" altLang="en-US" sz="1400" dirty="0">
                <a:latin typeface="Meiryo UI" panose="020B0604030504040204" pitchFamily="50" charset="-128"/>
                <a:ea typeface="Meiryo UI" panose="020B0604030504040204" pitchFamily="50" charset="-128"/>
              </a:rPr>
              <a:t>「測る」というのが、当社の原点、起点になっていますが、現在の社会においても、まずはものごとを測って状況を掴むのが課題解決の第一歩と考えています。</a:t>
            </a:r>
            <a:endParaRPr lang="en-US" altLang="ja-JP" sz="1400" dirty="0">
              <a:latin typeface="Meiryo UI" panose="020B0604030504040204" pitchFamily="50" charset="-128"/>
              <a:ea typeface="Meiryo UI" panose="020B0604030504040204" pitchFamily="50" charset="-128"/>
            </a:endParaRPr>
          </a:p>
          <a:p>
            <a:pPr marL="169908" indent="-169908">
              <a:spcAft>
                <a:spcPts val="600"/>
              </a:spcAft>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つなぐ」というのは、単に物理的につなぐだけではなく、価値ある情報を結び付ける、お客様との信頼関係を築く、企業と企業、産業と産業を結び付けていく、といったようなことで、価値を創出していくことを表しています。</a:t>
            </a:r>
            <a:endParaRPr lang="en-US" altLang="ja-JP" sz="1400" dirty="0">
              <a:latin typeface="Meiryo UI" panose="020B0604030504040204" pitchFamily="50" charset="-128"/>
              <a:ea typeface="Meiryo UI" panose="020B0604030504040204" pitchFamily="50" charset="-128"/>
            </a:endParaRPr>
          </a:p>
          <a:p>
            <a:pPr marL="169908" indent="-169908">
              <a:spcAft>
                <a:spcPts val="600"/>
              </a:spcAft>
              <a:buFont typeface="Arial" panose="020B0604020202020204" pitchFamily="34" charset="0"/>
              <a:buChar char="•"/>
            </a:pPr>
            <a:endParaRPr lang="en-US" altLang="ja-JP" sz="1400" dirty="0">
              <a:latin typeface="Meiryo UI" panose="020B0604030504040204" pitchFamily="50" charset="-128"/>
              <a:ea typeface="Meiryo UI" panose="020B0604030504040204" pitchFamily="50" charset="-128"/>
            </a:endParaRPr>
          </a:p>
          <a:p>
            <a:pPr marL="169908" indent="-169908">
              <a:spcAft>
                <a:spcPts val="600"/>
              </a:spcAft>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このふたつ、「測る力」と「つなぐ力」を使って、人と地球が共生する未来を作っていきたい、そのような想いを、この</a:t>
            </a:r>
            <a:r>
              <a:rPr lang="en-US" altLang="ja-JP" sz="1400" dirty="0">
                <a:latin typeface="Meiryo UI" panose="020B0604030504040204" pitchFamily="50" charset="-128"/>
                <a:ea typeface="Meiryo UI" panose="020B0604030504040204" pitchFamily="50" charset="-128"/>
              </a:rPr>
              <a:t>Yokogawa’s Purpose</a:t>
            </a:r>
            <a:r>
              <a:rPr lang="ja-JP" altLang="en-US" sz="1400" dirty="0">
                <a:latin typeface="Meiryo UI" panose="020B0604030504040204" pitchFamily="50" charset="-128"/>
                <a:ea typeface="Meiryo UI" panose="020B0604030504040204" pitchFamily="50" charset="-128"/>
              </a:rPr>
              <a:t>に込めています。</a:t>
            </a:r>
            <a:endParaRPr lang="en-US" altLang="ja-JP" sz="1400" dirty="0">
              <a:latin typeface="Meiryo UI" panose="020B0604030504040204" pitchFamily="50" charset="-128"/>
              <a:ea typeface="Meiryo UI" panose="020B0604030504040204" pitchFamily="50" charset="-128"/>
            </a:endParaRP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4248608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649413" y="514350"/>
            <a:ext cx="3500437" cy="1970088"/>
          </a:xfrm>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当社の成り立ちですが、</a:t>
            </a:r>
            <a:r>
              <a:rPr lang="en-US" altLang="ja-JP" sz="1400" dirty="0">
                <a:solidFill>
                  <a:srgbClr val="000000"/>
                </a:solidFill>
                <a:latin typeface="Meiryo UI" panose="020B0604030504040204" pitchFamily="50" charset="-128"/>
                <a:ea typeface="Meiryo UI" panose="020B0604030504040204" pitchFamily="50" charset="-128"/>
              </a:rPr>
              <a:t>1915</a:t>
            </a:r>
            <a:r>
              <a:rPr lang="ja-JP" altLang="en-US" sz="1400" dirty="0">
                <a:solidFill>
                  <a:srgbClr val="000000"/>
                </a:solidFill>
                <a:latin typeface="Meiryo UI" panose="020B0604030504040204" pitchFamily="50" charset="-128"/>
                <a:ea typeface="Meiryo UI" panose="020B0604030504040204" pitchFamily="50" charset="-128"/>
              </a:rPr>
              <a:t>年に、</a:t>
            </a:r>
            <a:r>
              <a:rPr lang="ja-JP" altLang="en-US" sz="1400" dirty="0">
                <a:solidFill>
                  <a:srgbClr val="222222"/>
                </a:solidFill>
                <a:latin typeface="Meiryo UI" panose="020B0604030504040204" pitchFamily="50" charset="-128"/>
                <a:ea typeface="Meiryo UI" panose="020B0604030504040204" pitchFamily="50" charset="-128"/>
              </a:rPr>
              <a:t>建築家・工学博士横河民輔が、東京府渋谷町に電気計器の研究所を設立したのがスタートになります。</a:t>
            </a:r>
            <a:endParaRPr lang="en-US" altLang="ja-JP" sz="1400" dirty="0">
              <a:solidFill>
                <a:srgbClr val="222222"/>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dirty="0">
              <a:solidFill>
                <a:srgbClr val="222222"/>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dirty="0">
                <a:solidFill>
                  <a:srgbClr val="222222"/>
                </a:solidFill>
                <a:latin typeface="Meiryo UI" panose="020B0604030504040204" pitchFamily="50" charset="-128"/>
                <a:ea typeface="Meiryo UI" panose="020B0604030504040204" pitchFamily="50" charset="-128"/>
              </a:rPr>
              <a:t>計測器の事業から発展を続け、</a:t>
            </a:r>
            <a:r>
              <a:rPr lang="ja-JP" altLang="en-US" sz="1400" dirty="0">
                <a:solidFill>
                  <a:srgbClr val="000000"/>
                </a:solidFill>
                <a:latin typeface="Meiryo UI" panose="020B0604030504040204" pitchFamily="50" charset="-128"/>
                <a:ea typeface="Meiryo UI" panose="020B0604030504040204" pitchFamily="50" charset="-128"/>
              </a:rPr>
              <a:t>計測・制御・情報の技術を軸に、社会課題の解決に貢献してきました。</a:t>
            </a: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dirty="0">
              <a:solidFill>
                <a:srgbClr val="000000"/>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dirty="0">
                <a:solidFill>
                  <a:srgbClr val="000000"/>
                </a:solidFill>
                <a:latin typeface="Meiryo UI" panose="020B0604030504040204" pitchFamily="50" charset="-128"/>
                <a:ea typeface="Meiryo UI" panose="020B0604030504040204" pitchFamily="50" charset="-128"/>
              </a:rPr>
              <a:t>現在の主な事業は制御事業と測定器事業になっています。</a:t>
            </a:r>
          </a:p>
          <a:p>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992894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572000"/>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4983688"/>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677611"/>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
        <p:nvSpPr>
          <p:cNvPr id="16" name="タイトル 1">
            <a:extLst>
              <a:ext uri="{FF2B5EF4-FFF2-40B4-BE49-F238E27FC236}">
                <a16:creationId xmlns:a16="http://schemas.microsoft.com/office/drawing/2014/main" id="{73511DAD-DAC2-4EC3-AAAE-F83387A57EF1}"/>
              </a:ext>
            </a:extLst>
          </p:cNvPr>
          <p:cNvSpPr>
            <a:spLocks noGrp="1"/>
          </p:cNvSpPr>
          <p:nvPr>
            <p:ph type="ctrTitle" hasCustomPrompt="1"/>
          </p:nvPr>
        </p:nvSpPr>
        <p:spPr>
          <a:xfrm>
            <a:off x="5264402" y="2528950"/>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Tree>
    <p:extLst>
      <p:ext uri="{BB962C8B-B14F-4D97-AF65-F5344CB8AC3E}">
        <p14:creationId xmlns:p14="http://schemas.microsoft.com/office/powerpoint/2010/main" val="502174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20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524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131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コンテンツ　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a:t>Bullets</a:t>
            </a:r>
            <a:r>
              <a:rPr kumimoji="1" lang="ja-JP" altLang="en-US"/>
              <a:t> </a:t>
            </a:r>
            <a:r>
              <a:rPr kumimoji="1" lang="en-US" altLang="ja-JP"/>
              <a:t>level 1 24pt.</a:t>
            </a:r>
            <a:r>
              <a:rPr kumimoji="1" lang="ja-JP" altLang="en-US"/>
              <a:t>（</a:t>
            </a:r>
            <a:r>
              <a:rPr kumimoji="1" lang="en-US" altLang="ja-JP"/>
              <a:t>Bullets level</a:t>
            </a:r>
            <a:r>
              <a:rPr kumimoji="1" lang="ja-JP" altLang="en-US"/>
              <a:t>の変更はインデントボタンを押してください）</a:t>
            </a:r>
            <a:endParaRPr kumimoji="1" lang="en-US" altLang="ja-JP"/>
          </a:p>
          <a:p>
            <a:pPr lvl="1"/>
            <a:r>
              <a:rPr kumimoji="1" lang="en-US" altLang="ja-JP"/>
              <a:t>Bullets level 2 </a:t>
            </a:r>
          </a:p>
          <a:p>
            <a:pPr lvl="2"/>
            <a:r>
              <a:rPr kumimoji="1" lang="en-US" altLang="ja-JP"/>
              <a:t>Bullets level 3 </a:t>
            </a:r>
            <a:endParaRPr kumimoji="1" lang="ja-JP" altLang="en-US"/>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098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表紙">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338760"/>
            <a:ext cx="6512266" cy="1772496"/>
          </a:xfrm>
        </p:spPr>
        <p:txBody>
          <a:bodyPr anchor="t">
            <a:normAutofit/>
          </a:bodyPr>
          <a:lstStyle>
            <a:lvl1pPr>
              <a:defRPr sz="3200" b="1">
                <a:solidFill>
                  <a:schemeClr val="bg1"/>
                </a:solidFill>
                <a:latin typeface="+mn-lt"/>
              </a:defRPr>
            </a:lvl1pPr>
          </a:lstStyle>
          <a:p>
            <a:r>
              <a:rPr kumimoji="1" lang="en-US" altLang="ja-JP"/>
              <a:t>Presentation title here</a:t>
            </a:r>
            <a:endParaRPr kumimoji="1" lang="ja-JP" altLang="en-US"/>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572000"/>
            <a:ext cx="5307863" cy="416078"/>
          </a:xfrm>
        </p:spPr>
        <p:txBody>
          <a:bodyPr anchor="b">
            <a:noAutofit/>
          </a:bodyPr>
          <a:lstStyle>
            <a:lvl1pPr marL="0" indent="0">
              <a:buFontTx/>
              <a:buNone/>
              <a:defRPr sz="2000" b="1">
                <a:solidFill>
                  <a:schemeClr val="bg1"/>
                </a:solidFill>
              </a:defRPr>
            </a:lvl1pPr>
          </a:lstStyle>
          <a:p>
            <a:pPr lvl="0"/>
            <a:r>
              <a:rPr kumimoji="1" lang="en-US" altLang="ja-JP"/>
              <a:t>Presenter Name</a:t>
            </a:r>
            <a:endParaRPr kumimoji="1" lang="ja-JP" altLang="en-US"/>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4983688"/>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a:t>Profile</a:t>
            </a:r>
          </a:p>
          <a:p>
            <a:pPr lvl="0"/>
            <a:r>
              <a:rPr kumimoji="1" lang="en-US" altLang="ja-JP"/>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677611"/>
            <a:ext cx="3867622" cy="267216"/>
          </a:xfrm>
        </p:spPr>
        <p:txBody>
          <a:bodyPr anchor="t">
            <a:noAutofit/>
          </a:bodyPr>
          <a:lstStyle>
            <a:lvl1pPr marL="0" indent="0">
              <a:buFontTx/>
              <a:buNone/>
              <a:defRPr sz="1400" b="0">
                <a:solidFill>
                  <a:schemeClr val="bg1"/>
                </a:solidFill>
              </a:defRPr>
            </a:lvl1pPr>
          </a:lstStyle>
          <a:p>
            <a:pPr lvl="0"/>
            <a:r>
              <a:rPr kumimoji="1" lang="en-US" altLang="ja-JP"/>
              <a:t>Month DD, YYYY</a:t>
            </a:r>
            <a:endParaRPr kumimoji="1" lang="ja-JP" altLang="en-US"/>
          </a:p>
        </p:txBody>
      </p:sp>
    </p:spTree>
    <p:extLst>
      <p:ext uri="{BB962C8B-B14F-4D97-AF65-F5344CB8AC3E}">
        <p14:creationId xmlns:p14="http://schemas.microsoft.com/office/powerpoint/2010/main" val="272611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中扉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t">
            <a:normAutofit/>
          </a:bodyPr>
          <a:lstStyle>
            <a:lvl1pPr>
              <a:defRPr sz="3200" b="1"/>
            </a:lvl1pPr>
          </a:lstStyle>
          <a:p>
            <a:r>
              <a:rPr kumimoji="1" lang="en-US" altLang="ja-JP"/>
              <a:t>Separator</a:t>
            </a:r>
            <a:r>
              <a:rPr kumimoji="1" lang="ja-JP" altLang="en-US"/>
              <a:t> </a:t>
            </a:r>
            <a:r>
              <a:rPr kumimoji="1" lang="en-US" altLang="ja-JP"/>
              <a:t>Title Here</a:t>
            </a:r>
            <a:endParaRPr kumimoji="1" lang="ja-JP" altLang="en-US"/>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846960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中扉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t">
            <a:normAutofit/>
          </a:bodyPr>
          <a:lstStyle>
            <a:lvl1pPr>
              <a:defRPr sz="3200" b="1"/>
            </a:lvl1pPr>
          </a:lstStyle>
          <a:p>
            <a:r>
              <a:rPr kumimoji="1" lang="en-US" altLang="ja-JP"/>
              <a:t>Separator</a:t>
            </a:r>
            <a:r>
              <a:rPr kumimoji="1" lang="ja-JP" altLang="en-US"/>
              <a:t> </a:t>
            </a:r>
            <a:r>
              <a:rPr kumimoji="1" lang="en-US" altLang="ja-JP"/>
              <a:t>Title Here</a:t>
            </a:r>
            <a:endParaRPr kumimoji="1" lang="ja-JP" altLang="en-US"/>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4159383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目次">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a:t>Agenda Here</a:t>
            </a:r>
            <a:endParaRPr kumimoji="1" lang="ja-JP" altLang="en-US"/>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a:latin typeface="+mn-lt"/>
              </a:rPr>
              <a:t>High Lighted Contents</a:t>
            </a:r>
          </a:p>
          <a:p>
            <a:pPr lvl="0"/>
            <a:endParaRPr kumimoji="1" lang="ja-JP" altLang="en-US"/>
          </a:p>
        </p:txBody>
      </p:sp>
    </p:spTree>
    <p:extLst>
      <p:ext uri="{BB962C8B-B14F-4D97-AF65-F5344CB8AC3E}">
        <p14:creationId xmlns:p14="http://schemas.microsoft.com/office/powerpoint/2010/main" val="605276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7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コンテンツ　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a:t>Main text 28pt.</a:t>
            </a:r>
            <a:r>
              <a:rPr kumimoji="1" lang="ja-JP" altLang="en-US"/>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99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扉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t">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コンテンツ　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a:t>Main text 28pt.</a:t>
            </a:r>
            <a:r>
              <a:rPr kumimoji="1" lang="ja-JP" altLang="en-US"/>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293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コンテンツ　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a:t>Main text 28pt.</a:t>
            </a:r>
            <a:r>
              <a:rPr kumimoji="1" lang="ja-JP" altLang="en-US"/>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85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コンテンツ　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a:t>Bullets</a:t>
            </a:r>
            <a:r>
              <a:rPr kumimoji="1" lang="ja-JP" altLang="en-US"/>
              <a:t> </a:t>
            </a:r>
            <a:r>
              <a:rPr kumimoji="1" lang="en-US" altLang="ja-JP"/>
              <a:t>level 1 24pt.</a:t>
            </a:r>
            <a:r>
              <a:rPr kumimoji="1" lang="ja-JP" altLang="en-US"/>
              <a:t>（</a:t>
            </a:r>
            <a:r>
              <a:rPr kumimoji="1" lang="en-US" altLang="ja-JP"/>
              <a:t>Bullets level</a:t>
            </a:r>
            <a:r>
              <a:rPr kumimoji="1" lang="ja-JP" altLang="en-US"/>
              <a:t>の変更はインデントボタンを押してください）</a:t>
            </a:r>
            <a:endParaRPr kumimoji="1" lang="en-US" altLang="ja-JP"/>
          </a:p>
          <a:p>
            <a:pPr lvl="1"/>
            <a:r>
              <a:rPr kumimoji="1" lang="en-US" altLang="ja-JP"/>
              <a:t>Bullets level 2 </a:t>
            </a:r>
          </a:p>
          <a:p>
            <a:pPr lvl="2"/>
            <a:r>
              <a:rPr kumimoji="1" lang="en-US" altLang="ja-JP"/>
              <a:t>Bullets level 3 </a:t>
            </a:r>
            <a:endParaRPr kumimoji="1" lang="ja-JP" altLang="en-US"/>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771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コンテンツ　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a:t>
            </a:r>
            <a:r>
              <a:rPr kumimoji="1" lang="ja-JP" altLang="en-US"/>
              <a:t> （</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a:t>Bullets</a:t>
            </a:r>
            <a:r>
              <a:rPr kumimoji="1" lang="ja-JP" altLang="en-US"/>
              <a:t> </a:t>
            </a:r>
            <a:r>
              <a:rPr kumimoji="1" lang="en-US" altLang="ja-JP"/>
              <a:t>level 1 24pt.</a:t>
            </a:r>
            <a:r>
              <a:rPr kumimoji="1" lang="ja-JP" altLang="en-US"/>
              <a:t>（</a:t>
            </a:r>
            <a:r>
              <a:rPr kumimoji="1" lang="en-US" altLang="ja-JP"/>
              <a:t>Bullets level</a:t>
            </a:r>
            <a:r>
              <a:rPr kumimoji="1" lang="ja-JP" altLang="en-US"/>
              <a:t>の変更はインデントボタンを押してください）</a:t>
            </a:r>
            <a:endParaRPr kumimoji="1" lang="en-US" altLang="ja-JP"/>
          </a:p>
          <a:p>
            <a:pPr lvl="1"/>
            <a:r>
              <a:rPr kumimoji="1" lang="en-US" altLang="ja-JP"/>
              <a:t>Bullets level 2 </a:t>
            </a:r>
          </a:p>
          <a:p>
            <a:pPr lvl="2"/>
            <a:r>
              <a:rPr kumimoji="1" lang="en-US" altLang="ja-JP"/>
              <a:t>Bullets level 3 </a:t>
            </a:r>
            <a:endParaRPr kumimoji="1" lang="ja-JP" altLang="en-US"/>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99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コンテンツ　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a:t>Bullets</a:t>
            </a:r>
            <a:r>
              <a:rPr kumimoji="1" lang="ja-JP" altLang="en-US"/>
              <a:t> </a:t>
            </a:r>
            <a:r>
              <a:rPr kumimoji="1" lang="en-US" altLang="ja-JP"/>
              <a:t>level 1 24pt.</a:t>
            </a:r>
            <a:r>
              <a:rPr kumimoji="1" lang="ja-JP" altLang="en-US"/>
              <a:t>（</a:t>
            </a:r>
            <a:r>
              <a:rPr kumimoji="1" lang="en-US" altLang="ja-JP"/>
              <a:t>Bullets level</a:t>
            </a:r>
            <a:r>
              <a:rPr kumimoji="1" lang="ja-JP" altLang="en-US"/>
              <a:t>の変更はインデントボタンを押してください）</a:t>
            </a:r>
            <a:endParaRPr kumimoji="1" lang="en-US" altLang="ja-JP"/>
          </a:p>
          <a:p>
            <a:pPr lvl="1"/>
            <a:r>
              <a:rPr kumimoji="1" lang="en-US" altLang="ja-JP"/>
              <a:t>Bullets level 2 </a:t>
            </a:r>
          </a:p>
          <a:p>
            <a:pPr lvl="2"/>
            <a:r>
              <a:rPr kumimoji="1" lang="en-US" altLang="ja-JP"/>
              <a:t>Bullets level 3 </a:t>
            </a:r>
            <a:endParaRPr kumimoji="1" lang="ja-JP" altLang="en-US"/>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277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コンテンツ　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a:t>Bullets</a:t>
            </a:r>
            <a:r>
              <a:rPr kumimoji="1" lang="ja-JP" altLang="en-US"/>
              <a:t> </a:t>
            </a:r>
            <a:r>
              <a:rPr kumimoji="1" lang="en-US" altLang="ja-JP"/>
              <a:t>level 1 24pt.</a:t>
            </a:r>
            <a:r>
              <a:rPr kumimoji="1" lang="ja-JP" altLang="en-US"/>
              <a:t>（</a:t>
            </a:r>
            <a:r>
              <a:rPr kumimoji="1" lang="en-US" altLang="ja-JP"/>
              <a:t>Bullets level</a:t>
            </a:r>
            <a:r>
              <a:rPr kumimoji="1" lang="ja-JP" altLang="en-US"/>
              <a:t>の変更はインデントボタンを押してください）</a:t>
            </a:r>
            <a:endParaRPr kumimoji="1" lang="en-US" altLang="ja-JP"/>
          </a:p>
          <a:p>
            <a:pPr lvl="1"/>
            <a:r>
              <a:rPr kumimoji="1" lang="en-US" altLang="ja-JP"/>
              <a:t>Bullets level 2 </a:t>
            </a:r>
            <a:r>
              <a:rPr kumimoji="1" lang="ja-JP" altLang="en-US"/>
              <a:t>箇条書きレベル</a:t>
            </a:r>
            <a:r>
              <a:rPr kumimoji="1" lang="en-US" altLang="ja-JP"/>
              <a:t>2</a:t>
            </a:r>
          </a:p>
          <a:p>
            <a:pPr lvl="2"/>
            <a:r>
              <a:rPr kumimoji="1" lang="en-US" altLang="ja-JP"/>
              <a:t>Bullets level 3 </a:t>
            </a:r>
            <a:r>
              <a:rPr kumimoji="1" lang="ja-JP" altLang="en-US"/>
              <a:t>箇条書きレベル</a:t>
            </a:r>
            <a:r>
              <a:rPr kumimoji="1" lang="en-US" altLang="ja-JP"/>
              <a:t>3</a:t>
            </a:r>
            <a:endParaRPr kumimoji="1" lang="ja-JP" altLang="en-US"/>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679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コンテンツ　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a:t>Bullets</a:t>
            </a:r>
            <a:r>
              <a:rPr kumimoji="1" lang="ja-JP" altLang="en-US"/>
              <a:t> </a:t>
            </a:r>
            <a:r>
              <a:rPr kumimoji="1" lang="en-US" altLang="ja-JP"/>
              <a:t>level 1 24pt.</a:t>
            </a:r>
            <a:r>
              <a:rPr kumimoji="1" lang="ja-JP" altLang="en-US"/>
              <a:t>（</a:t>
            </a:r>
            <a:r>
              <a:rPr kumimoji="1" lang="en-US" altLang="ja-JP"/>
              <a:t>Bullets level</a:t>
            </a:r>
            <a:r>
              <a:rPr kumimoji="1" lang="ja-JP" altLang="en-US"/>
              <a:t>の変更はインデントボタンを押してください）</a:t>
            </a:r>
            <a:endParaRPr kumimoji="1" lang="en-US" altLang="ja-JP"/>
          </a:p>
          <a:p>
            <a:pPr lvl="1"/>
            <a:r>
              <a:rPr kumimoji="1" lang="en-US" altLang="ja-JP"/>
              <a:t>Bullets level 2 </a:t>
            </a:r>
          </a:p>
          <a:p>
            <a:pPr lvl="2"/>
            <a:r>
              <a:rPr kumimoji="1" lang="en-US" altLang="ja-JP"/>
              <a:t>Bullets level 3 </a:t>
            </a:r>
            <a:endParaRPr kumimoji="1" lang="ja-JP" altLang="en-US"/>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335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コンテンツ　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a:t>Bullets</a:t>
            </a:r>
            <a:r>
              <a:rPr kumimoji="1" lang="ja-JP" altLang="en-US"/>
              <a:t> </a:t>
            </a:r>
            <a:r>
              <a:rPr kumimoji="1" lang="en-US" altLang="ja-JP"/>
              <a:t>level 1 24pt.</a:t>
            </a:r>
            <a:r>
              <a:rPr kumimoji="1" lang="ja-JP" altLang="en-US"/>
              <a:t> （</a:t>
            </a:r>
            <a:r>
              <a:rPr kumimoji="1" lang="en-US" altLang="ja-JP"/>
              <a:t>Bullets level</a:t>
            </a:r>
            <a:r>
              <a:rPr kumimoji="1" lang="ja-JP" altLang="en-US"/>
              <a:t>の変更はインデントボタンを押してください）</a:t>
            </a:r>
            <a:endParaRPr kumimoji="1" lang="en-US" altLang="ja-JP"/>
          </a:p>
          <a:p>
            <a:pPr lvl="1"/>
            <a:r>
              <a:rPr kumimoji="1" lang="en-US" altLang="ja-JP"/>
              <a:t>Bullets level 2 </a:t>
            </a:r>
          </a:p>
          <a:p>
            <a:pPr lvl="2"/>
            <a:r>
              <a:rPr kumimoji="1" lang="en-US" altLang="ja-JP"/>
              <a:t>Bullets level 3 </a:t>
            </a:r>
            <a:endParaRPr kumimoji="1" lang="ja-JP" altLang="en-US"/>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2773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コンテンツ　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indent="0">
              <a:lnSpc>
                <a:spcPct val="100000"/>
              </a:lnSpc>
              <a:spcAft>
                <a:spcPts val="600"/>
              </a:spcAft>
              <a:buClr>
                <a:schemeClr val="accent1"/>
              </a:buClr>
              <a:buFontTx/>
              <a:buNone/>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a:t>Bullets</a:t>
            </a:r>
            <a:r>
              <a:rPr kumimoji="1" lang="ja-JP" altLang="en-US"/>
              <a:t> </a:t>
            </a:r>
            <a:r>
              <a:rPr kumimoji="1" lang="en-US" altLang="ja-JP"/>
              <a:t>level 1 </a:t>
            </a:r>
            <a:r>
              <a:rPr kumimoji="1" lang="ja-JP" altLang="en-US"/>
              <a:t>（</a:t>
            </a:r>
            <a:r>
              <a:rPr kumimoji="1" lang="en-US" altLang="ja-JP"/>
              <a:t>Bullets level</a:t>
            </a:r>
            <a:r>
              <a:rPr kumimoji="1" lang="ja-JP" altLang="en-US"/>
              <a:t>の変更はインデントボタンを押してください）</a:t>
            </a:r>
            <a:endParaRPr kumimoji="1" lang="en-US" altLang="ja-JP"/>
          </a:p>
          <a:p>
            <a:pPr lvl="1"/>
            <a:r>
              <a:rPr kumimoji="1" lang="en-US" altLang="ja-JP"/>
              <a:t>Bullets level 2 </a:t>
            </a:r>
            <a:endParaRPr kumimoji="1" lang="ja-JP" altLang="en-US"/>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1067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コンテンツ　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a:t>Description</a:t>
            </a:r>
            <a:r>
              <a:rPr kumimoji="1" lang="ja-JP" altLang="en-US"/>
              <a:t>　</a:t>
            </a:r>
            <a:r>
              <a:rPr kumimoji="1" lang="en-US" altLang="ja-JP"/>
              <a:t>text </a:t>
            </a:r>
            <a:r>
              <a:rPr kumimoji="1" lang="ja-JP" altLang="en-US"/>
              <a:t>説明文挿入　</a:t>
            </a:r>
            <a:r>
              <a:rPr kumimoji="1" lang="en-US" altLang="ja-JP"/>
              <a:t>20pt.</a:t>
            </a:r>
            <a:endParaRPr kumimoji="1" lang="ja-JP" altLang="en-US"/>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a:t>コンテンツを挿入（テキスト、グラフ、図など）</a:t>
            </a:r>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112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中扉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t">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エンディング">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a:t>Ending comment</a:t>
            </a:r>
            <a:endParaRPr kumimoji="1" lang="ja-JP" altLang="en-US"/>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3567134161"/>
      </p:ext>
    </p:extLst>
  </p:cSld>
  <p:clrMapOvr>
    <a:masterClrMapping/>
  </p:clrMapOvr>
  <p:extLst>
    <p:ext uri="{DCECCB84-F9BA-43D5-87BE-67443E8EF086}">
      <p15:sldGuideLst xmlns:p15="http://schemas.microsoft.com/office/powerpoint/2012/main">
        <p15:guide id="1" orient="horz" pos="2160">
          <p15:clr>
            <a:srgbClr val="FBAE40"/>
          </p15:clr>
        </p15:guide>
        <p15:guide id="2" pos="17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エンディング">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a:t>Ending comment</a:t>
            </a:r>
            <a:endParaRPr kumimoji="1" lang="ja-JP" altLang="en-US"/>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10" name="図 9" descr="ロゴ&#10;&#10;自動的に生成された説明">
            <a:extLst>
              <a:ext uri="{FF2B5EF4-FFF2-40B4-BE49-F238E27FC236}">
                <a16:creationId xmlns:a16="http://schemas.microsoft.com/office/drawing/2014/main" id="{A13B6798-776D-4D6B-B47E-AE776BF8E5EA}"/>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10069570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703427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24922"/>
            <a:ext cx="11400125" cy="518095"/>
          </a:xfrm>
        </p:spPr>
        <p:txBody>
          <a:bodyPr>
            <a:normAutofit/>
          </a:bodyPr>
          <a:lstStyle>
            <a:lvl1pPr>
              <a:defRPr sz="2800" b="1">
                <a:solidFill>
                  <a:schemeClr val="bg1"/>
                </a:solidFill>
                <a:latin typeface="+mj-lt"/>
                <a:ea typeface="+mj-ea"/>
              </a:defRPr>
            </a:lvl1pPr>
          </a:lstStyle>
          <a:p>
            <a:r>
              <a:rPr kumimoji="1" lang="en-US" altLang="ja-JP"/>
              <a:t>Page Title 28pt. </a:t>
            </a:r>
            <a:r>
              <a:rPr kumimoji="1" lang="ja-JP" altLang="en-US"/>
              <a:t>（</a:t>
            </a:r>
            <a:r>
              <a:rPr kumimoji="1" lang="en-US" altLang="ja-JP"/>
              <a:t>1</a:t>
            </a:r>
            <a:r>
              <a:rPr kumimoji="1" lang="ja-JP" altLang="en-US"/>
              <a:t>行 </a:t>
            </a:r>
            <a:r>
              <a:rPr kumimoji="1" lang="en-US" altLang="ja-JP"/>
              <a:t>/ 1 line</a:t>
            </a:r>
            <a:r>
              <a:rPr kumimoji="1" lang="ja-JP" altLang="en-US"/>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7"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7"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653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50627"/>
            <a:ext cx="11159008" cy="478144"/>
          </a:xfrm>
        </p:spPr>
        <p:txBody>
          <a:bodyPr lIns="0" tIns="0" rIns="0" bIns="46800" anchor="t">
            <a:spAutoFit/>
          </a:bodyPr>
          <a:lstStyle>
            <a:lvl1pPr>
              <a:lnSpc>
                <a:spcPct val="110000"/>
              </a:lnSpc>
              <a:defRPr sz="2800" b="1">
                <a:solidFill>
                  <a:schemeClr val="bg1"/>
                </a:solidFill>
                <a:latin typeface="+mj-lt"/>
                <a:ea typeface="+mj-ea"/>
              </a:defRPr>
            </a:lvl1pPr>
          </a:lstStyle>
          <a:p>
            <a:r>
              <a:rPr kumimoji="1" lang="en-US" altLang="ja-JP"/>
              <a:t>Page Title 28pt. (1</a:t>
            </a:r>
            <a:r>
              <a:rPr kumimoji="1" lang="ja-JP" altLang="en-US"/>
              <a:t>行）</a:t>
            </a:r>
          </a:p>
        </p:txBody>
      </p:sp>
      <p:cxnSp>
        <p:nvCxnSpPr>
          <p:cNvPr id="13" name="直線コネクタ 12">
            <a:extLst>
              <a:ext uri="{FF2B5EF4-FFF2-40B4-BE49-F238E27FC236}">
                <a16:creationId xmlns:a16="http://schemas.microsoft.com/office/drawing/2014/main" id="{8630A535-9418-4C4B-86CE-469896D72CE3}"/>
              </a:ext>
            </a:extLst>
          </p:cNvPr>
          <p:cNvCxnSpPr>
            <a:cxnSpLocks/>
          </p:cNvCxnSpPr>
          <p:nvPr userDrawn="1"/>
        </p:nvCxnSpPr>
        <p:spPr>
          <a:xfrm>
            <a:off x="329514" y="6245790"/>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0" name="タイトル 3">
            <a:extLst>
              <a:ext uri="{FF2B5EF4-FFF2-40B4-BE49-F238E27FC236}">
                <a16:creationId xmlns:a16="http://schemas.microsoft.com/office/drawing/2014/main" id="{3B4294A5-4368-43F3-BD77-D029B745A5C6}"/>
              </a:ext>
            </a:extLst>
          </p:cNvPr>
          <p:cNvSpPr txBox="1">
            <a:spLocks/>
          </p:cNvSpPr>
          <p:nvPr userDrawn="1"/>
        </p:nvSpPr>
        <p:spPr>
          <a:xfrm>
            <a:off x="4949853" y="6502680"/>
            <a:ext cx="2449388" cy="138499"/>
          </a:xfrm>
          <a:prstGeom prst="rect">
            <a:avLst/>
          </a:prstGeom>
        </p:spPr>
        <p:txBody>
          <a:bodyPr vert="horz" wrap="none" lIns="0" tIns="0" rIns="0" bIns="0" rtlCol="0" anchor="ctr">
            <a:sp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sz="1000" b="0">
                <a:solidFill>
                  <a:schemeClr val="tx1">
                    <a:lumMod val="50000"/>
                    <a:lumOff val="50000"/>
                  </a:schemeClr>
                </a:solidFill>
                <a:latin typeface="+mn-ea"/>
                <a:ea typeface="+mn-ea"/>
              </a:rPr>
              <a:t>持続可能な社会に向かって </a:t>
            </a:r>
            <a:r>
              <a:rPr lang="en-US" altLang="ja-JP" sz="1000" b="0">
                <a:solidFill>
                  <a:schemeClr val="tx1">
                    <a:lumMod val="50000"/>
                    <a:lumOff val="50000"/>
                  </a:schemeClr>
                </a:solidFill>
                <a:latin typeface="+mn-ea"/>
                <a:ea typeface="+mn-ea"/>
              </a:rPr>
              <a:t>| 2022</a:t>
            </a:r>
            <a:r>
              <a:rPr lang="ja-JP" altLang="en-US" sz="1000" b="0">
                <a:solidFill>
                  <a:schemeClr val="tx1">
                    <a:lumMod val="50000"/>
                    <a:lumOff val="50000"/>
                  </a:schemeClr>
                </a:solidFill>
                <a:latin typeface="+mn-ea"/>
                <a:ea typeface="+mn-ea"/>
              </a:rPr>
              <a:t>年</a:t>
            </a:r>
            <a:r>
              <a:rPr lang="en-US" altLang="ja-JP" sz="1000" b="0">
                <a:solidFill>
                  <a:schemeClr val="tx1">
                    <a:lumMod val="50000"/>
                    <a:lumOff val="50000"/>
                  </a:schemeClr>
                </a:solidFill>
                <a:latin typeface="+mn-ea"/>
                <a:ea typeface="+mn-ea"/>
              </a:rPr>
              <a:t>8</a:t>
            </a:r>
            <a:r>
              <a:rPr lang="ja-JP" altLang="en-US" sz="1000" b="0">
                <a:solidFill>
                  <a:schemeClr val="tx1">
                    <a:lumMod val="50000"/>
                    <a:lumOff val="50000"/>
                  </a:schemeClr>
                </a:solidFill>
                <a:latin typeface="+mn-ea"/>
                <a:ea typeface="+mn-ea"/>
              </a:rPr>
              <a:t>月発行</a:t>
            </a:r>
          </a:p>
        </p:txBody>
      </p:sp>
    </p:spTree>
    <p:extLst>
      <p:ext uri="{BB962C8B-B14F-4D97-AF65-F5344CB8AC3E}">
        <p14:creationId xmlns:p14="http://schemas.microsoft.com/office/powerpoint/2010/main" val="3643561657"/>
      </p:ext>
    </p:extLst>
  </p:cSld>
  <p:clrMapOvr>
    <a:masterClrMapping/>
  </p:clrMapOvr>
  <p:extLst>
    <p:ext uri="{DCECCB84-F9BA-43D5-87BE-67443E8EF086}">
      <p15:sldGuideLst xmlns:p15="http://schemas.microsoft.com/office/powerpoint/2012/main">
        <p15:guide id="1" orient="horz" pos="3816">
          <p15:clr>
            <a:srgbClr val="FBAE40"/>
          </p15:clr>
        </p15:guide>
        <p15:guide id="2" pos="3840">
          <p15:clr>
            <a:srgbClr val="FBAE40"/>
          </p15:clr>
        </p15:guide>
        <p15:guide id="3" pos="325">
          <p15:clr>
            <a:srgbClr val="FBAE40"/>
          </p15:clr>
        </p15:guide>
        <p15:guide id="4" pos="7355">
          <p15:clr>
            <a:srgbClr val="FBAE40"/>
          </p15:clr>
        </p15:guide>
        <p15:guide id="5" orient="horz" pos="572">
          <p15:clr>
            <a:srgbClr val="FBAE40"/>
          </p15:clr>
        </p15:guide>
        <p15:guide id="12" orient="horz" pos="11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50627"/>
            <a:ext cx="11159008" cy="478144"/>
          </a:xfrm>
        </p:spPr>
        <p:txBody>
          <a:bodyPr lIns="0" tIns="0" rIns="0" bIns="46800" anchor="t">
            <a:spAutoFit/>
          </a:bodyPr>
          <a:lstStyle>
            <a:lvl1pPr>
              <a:lnSpc>
                <a:spcPct val="110000"/>
              </a:lnSpc>
              <a:defRPr sz="2800" b="1">
                <a:solidFill>
                  <a:schemeClr val="bg1"/>
                </a:solidFill>
                <a:latin typeface="+mj-lt"/>
                <a:ea typeface="+mj-ea"/>
              </a:defRPr>
            </a:lvl1pPr>
          </a:lstStyle>
          <a:p>
            <a:r>
              <a:rPr kumimoji="1" lang="en-US" altLang="ja-JP"/>
              <a:t>Page Title 28pt. (1</a:t>
            </a:r>
            <a:r>
              <a:rPr kumimoji="1" lang="ja-JP" altLang="en-US"/>
              <a:t>行）</a:t>
            </a:r>
          </a:p>
        </p:txBody>
      </p:sp>
      <p:cxnSp>
        <p:nvCxnSpPr>
          <p:cNvPr id="13" name="直線コネクタ 12">
            <a:extLst>
              <a:ext uri="{FF2B5EF4-FFF2-40B4-BE49-F238E27FC236}">
                <a16:creationId xmlns:a16="http://schemas.microsoft.com/office/drawing/2014/main" id="{8630A535-9418-4C4B-86CE-469896D72CE3}"/>
              </a:ext>
            </a:extLst>
          </p:cNvPr>
          <p:cNvCxnSpPr>
            <a:cxnSpLocks/>
          </p:cNvCxnSpPr>
          <p:nvPr userDrawn="1"/>
        </p:nvCxnSpPr>
        <p:spPr>
          <a:xfrm>
            <a:off x="329514" y="6245790"/>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0" name="タイトル 3">
            <a:extLst>
              <a:ext uri="{FF2B5EF4-FFF2-40B4-BE49-F238E27FC236}">
                <a16:creationId xmlns:a16="http://schemas.microsoft.com/office/drawing/2014/main" id="{3B4294A5-4368-43F3-BD77-D029B745A5C6}"/>
              </a:ext>
            </a:extLst>
          </p:cNvPr>
          <p:cNvSpPr txBox="1">
            <a:spLocks/>
          </p:cNvSpPr>
          <p:nvPr userDrawn="1"/>
        </p:nvSpPr>
        <p:spPr>
          <a:xfrm>
            <a:off x="4949853" y="6502680"/>
            <a:ext cx="2449388" cy="138499"/>
          </a:xfrm>
          <a:prstGeom prst="rect">
            <a:avLst/>
          </a:prstGeom>
        </p:spPr>
        <p:txBody>
          <a:bodyPr vert="horz" wrap="none" lIns="0" tIns="0" rIns="0" bIns="0" rtlCol="0" anchor="ctr">
            <a:sp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sz="1000" b="0">
                <a:solidFill>
                  <a:schemeClr val="tx1">
                    <a:lumMod val="50000"/>
                    <a:lumOff val="50000"/>
                  </a:schemeClr>
                </a:solidFill>
                <a:latin typeface="+mn-ea"/>
                <a:ea typeface="+mn-ea"/>
              </a:rPr>
              <a:t>持続可能な社会に向かって </a:t>
            </a:r>
            <a:r>
              <a:rPr lang="en-US" altLang="ja-JP" sz="1000" b="0">
                <a:solidFill>
                  <a:schemeClr val="tx1">
                    <a:lumMod val="50000"/>
                    <a:lumOff val="50000"/>
                  </a:schemeClr>
                </a:solidFill>
                <a:latin typeface="+mn-ea"/>
                <a:ea typeface="+mn-ea"/>
              </a:rPr>
              <a:t>| 2022</a:t>
            </a:r>
            <a:r>
              <a:rPr lang="ja-JP" altLang="en-US" sz="1000" b="0">
                <a:solidFill>
                  <a:schemeClr val="tx1">
                    <a:lumMod val="50000"/>
                    <a:lumOff val="50000"/>
                  </a:schemeClr>
                </a:solidFill>
                <a:latin typeface="+mn-ea"/>
                <a:ea typeface="+mn-ea"/>
              </a:rPr>
              <a:t>年</a:t>
            </a:r>
            <a:r>
              <a:rPr lang="en-US" altLang="ja-JP" sz="1000" b="0">
                <a:solidFill>
                  <a:schemeClr val="tx1">
                    <a:lumMod val="50000"/>
                    <a:lumOff val="50000"/>
                  </a:schemeClr>
                </a:solidFill>
                <a:latin typeface="+mn-ea"/>
                <a:ea typeface="+mn-ea"/>
              </a:rPr>
              <a:t>8</a:t>
            </a:r>
            <a:r>
              <a:rPr lang="ja-JP" altLang="en-US" sz="1000" b="0">
                <a:solidFill>
                  <a:schemeClr val="tx1">
                    <a:lumMod val="50000"/>
                    <a:lumOff val="50000"/>
                  </a:schemeClr>
                </a:solidFill>
                <a:latin typeface="+mn-ea"/>
                <a:ea typeface="+mn-ea"/>
              </a:rPr>
              <a:t>月発行</a:t>
            </a:r>
          </a:p>
        </p:txBody>
      </p:sp>
      <p:sp>
        <p:nvSpPr>
          <p:cNvPr id="12" name="テキスト プレースホルダー 2">
            <a:extLst>
              <a:ext uri="{FF2B5EF4-FFF2-40B4-BE49-F238E27FC236}">
                <a16:creationId xmlns:a16="http://schemas.microsoft.com/office/drawing/2014/main" id="{E76307C4-5951-4EF3-AE49-EB51E3D74711}"/>
              </a:ext>
            </a:extLst>
          </p:cNvPr>
          <p:cNvSpPr>
            <a:spLocks noGrp="1"/>
          </p:cNvSpPr>
          <p:nvPr>
            <p:ph type="body" sz="quarter" idx="11" hasCustomPrompt="1"/>
          </p:nvPr>
        </p:nvSpPr>
        <p:spPr>
          <a:xfrm>
            <a:off x="517056" y="914201"/>
            <a:ext cx="11159007" cy="276999"/>
          </a:xfrm>
        </p:spPr>
        <p:txBody>
          <a:bodyPr lIns="0" tIns="0" rIns="0" bIns="0">
            <a:spAutoFit/>
          </a:bodyPr>
          <a:lstStyle>
            <a:lvl1pPr marL="0" indent="0" algn="l">
              <a:buClr>
                <a:schemeClr val="accent1"/>
              </a:buClr>
              <a:buFontTx/>
              <a:buNone/>
              <a:defRPr sz="2000" b="0">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a:t>Bullets</a:t>
            </a:r>
            <a:r>
              <a:rPr kumimoji="1" lang="ja-JP" altLang="en-US"/>
              <a:t> </a:t>
            </a:r>
            <a:r>
              <a:rPr kumimoji="1" lang="en-US" altLang="ja-JP"/>
              <a:t>level.1 </a:t>
            </a:r>
            <a:r>
              <a:rPr kumimoji="1" lang="ja-JP" altLang="en-US"/>
              <a:t>箇条書きレベル</a:t>
            </a:r>
            <a:r>
              <a:rPr kumimoji="1" lang="en-US" altLang="ja-JP"/>
              <a:t>1</a:t>
            </a:r>
            <a:r>
              <a:rPr kumimoji="1" lang="ja-JP" altLang="en-US"/>
              <a:t>　テキスト　</a:t>
            </a:r>
            <a:r>
              <a:rPr kumimoji="1" lang="en-US" altLang="ja-JP"/>
              <a:t>24pt.</a:t>
            </a:r>
            <a:endParaRPr kumimoji="1" lang="ja-JP" altLang="en-US"/>
          </a:p>
        </p:txBody>
      </p:sp>
    </p:spTree>
    <p:extLst>
      <p:ext uri="{BB962C8B-B14F-4D97-AF65-F5344CB8AC3E}">
        <p14:creationId xmlns:p14="http://schemas.microsoft.com/office/powerpoint/2010/main" val="1976662032"/>
      </p:ext>
    </p:extLst>
  </p:cSld>
  <p:clrMapOvr>
    <a:masterClrMapping/>
  </p:clrMapOvr>
  <p:extLst>
    <p:ext uri="{DCECCB84-F9BA-43D5-87BE-67443E8EF086}">
      <p15:sldGuideLst xmlns:p15="http://schemas.microsoft.com/office/powerpoint/2012/main">
        <p15:guide id="1" orient="horz" pos="3816">
          <p15:clr>
            <a:srgbClr val="FBAE40"/>
          </p15:clr>
        </p15:guide>
        <p15:guide id="2" pos="3840">
          <p15:clr>
            <a:srgbClr val="FBAE40"/>
          </p15:clr>
        </p15:guide>
        <p15:guide id="3" pos="325">
          <p15:clr>
            <a:srgbClr val="FBAE40"/>
          </p15:clr>
        </p15:guide>
        <p15:guide id="4" pos="7355">
          <p15:clr>
            <a:srgbClr val="FBAE40"/>
          </p15:clr>
        </p15:guide>
        <p15:guide id="5" orient="horz" pos="572">
          <p15:clr>
            <a:srgbClr val="FBAE40"/>
          </p15:clr>
        </p15:guide>
        <p15:guide id="12" orient="horz" pos="11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表紙">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338760"/>
            <a:ext cx="6512266" cy="1772496"/>
          </a:xfrm>
        </p:spPr>
        <p:txBody>
          <a:bodyPr anchor="t">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572000"/>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4983688"/>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677611"/>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743781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中扉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t">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200448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中扉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t">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1394221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目次">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91877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次">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1326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コンテンツ　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8480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コンテンツ　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5391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コンテンツ　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9710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コンテンツ　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984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コンテンツ　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3558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コンテンツ　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671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コンテンツ　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076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コンテンツ　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076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コンテンツ　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578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50627"/>
            <a:ext cx="11159008" cy="478144"/>
          </a:xfrm>
        </p:spPr>
        <p:txBody>
          <a:bodyPr lIns="0" tIns="0" rIns="0" bIns="46800" anchor="t">
            <a:spAutoFit/>
          </a:bodyPr>
          <a:lstStyle>
            <a:lvl1pPr>
              <a:lnSpc>
                <a:spcPct val="110000"/>
              </a:lnSpc>
              <a:defRPr sz="2800" b="1">
                <a:solidFill>
                  <a:schemeClr val="bg1"/>
                </a:solidFill>
                <a:latin typeface="+mj-lt"/>
                <a:ea typeface="+mj-ea"/>
              </a:defRPr>
            </a:lvl1pPr>
          </a:lstStyle>
          <a:p>
            <a:r>
              <a:rPr kumimoji="1" lang="en-US" altLang="ja-JP" dirty="0"/>
              <a:t>Page Title 28pt. (1</a:t>
            </a:r>
            <a:r>
              <a:rPr kumimoji="1" lang="ja-JP" altLang="en-US" dirty="0"/>
              <a:t>行）</a:t>
            </a:r>
          </a:p>
        </p:txBody>
      </p:sp>
      <p:cxnSp>
        <p:nvCxnSpPr>
          <p:cNvPr id="13" name="直線コネクタ 12">
            <a:extLst>
              <a:ext uri="{FF2B5EF4-FFF2-40B4-BE49-F238E27FC236}">
                <a16:creationId xmlns:a16="http://schemas.microsoft.com/office/drawing/2014/main" id="{8630A535-9418-4C4B-86CE-469896D72CE3}"/>
              </a:ext>
            </a:extLst>
          </p:cNvPr>
          <p:cNvCxnSpPr>
            <a:cxnSpLocks/>
          </p:cNvCxnSpPr>
          <p:nvPr userDrawn="1"/>
        </p:nvCxnSpPr>
        <p:spPr>
          <a:xfrm>
            <a:off x="329514" y="6245790"/>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7" name="正方形/長方形 16">
            <a:extLst>
              <a:ext uri="{FF2B5EF4-FFF2-40B4-BE49-F238E27FC236}">
                <a16:creationId xmlns:a16="http://schemas.microsoft.com/office/drawing/2014/main" id="{F6D24CE9-F289-46A5-B2F9-F4EDB2F0F6B4}"/>
              </a:ext>
            </a:extLst>
          </p:cNvPr>
          <p:cNvSpPr/>
          <p:nvPr userDrawn="1"/>
        </p:nvSpPr>
        <p:spPr>
          <a:xfrm>
            <a:off x="0" y="707386"/>
            <a:ext cx="12192000" cy="5545008"/>
          </a:xfrm>
          <a:prstGeom prst="rect">
            <a:avLst/>
          </a:prstGeom>
          <a:solidFill>
            <a:srgbClr val="003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2213067"/>
      </p:ext>
    </p:extLst>
  </p:cSld>
  <p:clrMapOvr>
    <a:masterClrMapping/>
  </p:clrMapOvr>
  <p:extLst>
    <p:ext uri="{DCECCB84-F9BA-43D5-87BE-67443E8EF086}">
      <p15:sldGuideLst xmlns:p15="http://schemas.microsoft.com/office/powerpoint/2012/main">
        <p15:guide id="1" orient="horz" pos="3725" userDrawn="1">
          <p15:clr>
            <a:srgbClr val="FBAE40"/>
          </p15:clr>
        </p15:guide>
        <p15:guide id="2" pos="3840" userDrawn="1">
          <p15:clr>
            <a:srgbClr val="FBAE40"/>
          </p15:clr>
        </p15:guide>
        <p15:guide id="3" pos="325" userDrawn="1">
          <p15:clr>
            <a:srgbClr val="FBAE40"/>
          </p15:clr>
        </p15:guide>
        <p15:guide id="4" pos="7355" userDrawn="1">
          <p15:clr>
            <a:srgbClr val="FBAE40"/>
          </p15:clr>
        </p15:guide>
        <p15:guide id="5" orient="horz" pos="686" userDrawn="1">
          <p15:clr>
            <a:srgbClr val="FBAE40"/>
          </p15:clr>
        </p15:guide>
        <p15:guide id="6" pos="2661" userDrawn="1">
          <p15:clr>
            <a:srgbClr val="FBAE40"/>
          </p15:clr>
        </p15:guide>
        <p15:guide id="7" pos="5019" userDrawn="1">
          <p15:clr>
            <a:srgbClr val="FBAE40"/>
          </p15:clr>
        </p15:guide>
        <p15:guide id="8" pos="2570" userDrawn="1">
          <p15:clr>
            <a:srgbClr val="FBAE40"/>
          </p15:clr>
        </p15:guide>
        <p15:guide id="9" pos="2751" userDrawn="1">
          <p15:clr>
            <a:srgbClr val="FBAE40"/>
          </p15:clr>
        </p15:guide>
        <p15:guide id="10" pos="4929" userDrawn="1">
          <p15:clr>
            <a:srgbClr val="FBAE40"/>
          </p15:clr>
        </p15:guide>
        <p15:guide id="11" pos="5110" userDrawn="1">
          <p15:clr>
            <a:srgbClr val="FBAE40"/>
          </p15:clr>
        </p15:guide>
        <p15:guide id="12" orient="horz" pos="11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コンテンツ　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indent="0">
              <a:lnSpc>
                <a:spcPct val="100000"/>
              </a:lnSpc>
              <a:spcAft>
                <a:spcPts val="600"/>
              </a:spcAft>
              <a:buClr>
                <a:schemeClr val="accent1"/>
              </a:buClr>
              <a:buFontTx/>
              <a:buNone/>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8264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コンテンツ　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Description</a:t>
            </a:r>
            <a:r>
              <a:rPr kumimoji="1" lang="ja-JP" altLang="en-US" dirty="0"/>
              <a:t>　</a:t>
            </a:r>
            <a:r>
              <a:rPr kumimoji="1" lang="en-US" altLang="ja-JP" dirty="0"/>
              <a:t>text </a:t>
            </a:r>
            <a:r>
              <a:rPr kumimoji="1" lang="ja-JP" altLang="en-US" dirty="0"/>
              <a:t>説明文挿入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060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エンディング">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746546532"/>
      </p:ext>
    </p:extLst>
  </p:cSld>
  <p:clrMapOvr>
    <a:masterClrMapping/>
  </p:clrMapOvr>
  <p:extLst>
    <p:ext uri="{DCECCB84-F9BA-43D5-87BE-67443E8EF086}">
      <p15:sldGuideLst xmlns:p15="http://schemas.microsoft.com/office/powerpoint/2012/main">
        <p15:guide id="1" orient="horz" pos="2160">
          <p15:clr>
            <a:srgbClr val="FBAE40"/>
          </p15:clr>
        </p15:guide>
        <p15:guide id="2" pos="177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エンディング">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10" name="図 9" descr="ロゴ&#10;&#10;自動的に生成された説明">
            <a:extLst>
              <a:ext uri="{FF2B5EF4-FFF2-40B4-BE49-F238E27FC236}">
                <a16:creationId xmlns:a16="http://schemas.microsoft.com/office/drawing/2014/main" id="{A13B6798-776D-4D6B-B47E-AE776BF8E5EA}"/>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15855500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2832622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50627"/>
            <a:ext cx="11159008" cy="478144"/>
          </a:xfrm>
        </p:spPr>
        <p:txBody>
          <a:bodyPr lIns="0" tIns="0" rIns="0" bIns="46800" anchor="t">
            <a:spAutoFit/>
          </a:bodyPr>
          <a:lstStyle>
            <a:lvl1pPr>
              <a:lnSpc>
                <a:spcPct val="110000"/>
              </a:lnSpc>
              <a:defRPr sz="2800" b="1">
                <a:solidFill>
                  <a:schemeClr val="bg1"/>
                </a:solidFill>
                <a:latin typeface="+mj-lt"/>
                <a:ea typeface="+mj-ea"/>
              </a:defRPr>
            </a:lvl1pPr>
          </a:lstStyle>
          <a:p>
            <a:r>
              <a:rPr kumimoji="1" lang="en-US" altLang="ja-JP" dirty="0"/>
              <a:t>Page Title 28pt. (1</a:t>
            </a:r>
            <a:r>
              <a:rPr kumimoji="1" lang="ja-JP" altLang="en-US" dirty="0"/>
              <a:t>行）</a:t>
            </a:r>
          </a:p>
        </p:txBody>
      </p:sp>
      <p:cxnSp>
        <p:nvCxnSpPr>
          <p:cNvPr id="13" name="直線コネクタ 12">
            <a:extLst>
              <a:ext uri="{FF2B5EF4-FFF2-40B4-BE49-F238E27FC236}">
                <a16:creationId xmlns:a16="http://schemas.microsoft.com/office/drawing/2014/main" id="{8630A535-9418-4C4B-86CE-469896D72CE3}"/>
              </a:ext>
            </a:extLst>
          </p:cNvPr>
          <p:cNvCxnSpPr>
            <a:cxnSpLocks/>
          </p:cNvCxnSpPr>
          <p:nvPr userDrawn="1"/>
        </p:nvCxnSpPr>
        <p:spPr>
          <a:xfrm>
            <a:off x="329514" y="6245790"/>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Tree>
    <p:extLst>
      <p:ext uri="{BB962C8B-B14F-4D97-AF65-F5344CB8AC3E}">
        <p14:creationId xmlns:p14="http://schemas.microsoft.com/office/powerpoint/2010/main" val="2984797597"/>
      </p:ext>
    </p:extLst>
  </p:cSld>
  <p:clrMapOvr>
    <a:masterClrMapping/>
  </p:clrMapOvr>
  <p:extLst>
    <p:ext uri="{DCECCB84-F9BA-43D5-87BE-67443E8EF086}">
      <p15:sldGuideLst xmlns:p15="http://schemas.microsoft.com/office/powerpoint/2012/main">
        <p15:guide id="1" orient="horz" pos="3816" userDrawn="1">
          <p15:clr>
            <a:srgbClr val="FBAE40"/>
          </p15:clr>
        </p15:guide>
        <p15:guide id="2" pos="3840" userDrawn="1">
          <p15:clr>
            <a:srgbClr val="FBAE40"/>
          </p15:clr>
        </p15:guide>
        <p15:guide id="3" pos="325" userDrawn="1">
          <p15:clr>
            <a:srgbClr val="FBAE40"/>
          </p15:clr>
        </p15:guide>
        <p15:guide id="4" pos="7355" userDrawn="1">
          <p15:clr>
            <a:srgbClr val="FBAE40"/>
          </p15:clr>
        </p15:guide>
        <p15:guide id="5" orient="horz" pos="572" userDrawn="1">
          <p15:clr>
            <a:srgbClr val="FBAE40"/>
          </p15:clr>
        </p15:guide>
        <p15:guide id="12" orient="horz" pos="11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コンテンツ フリー">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6" y="150627"/>
            <a:ext cx="11159008" cy="478144"/>
          </a:xfrm>
        </p:spPr>
        <p:txBody>
          <a:bodyPr lIns="0" tIns="0" rIns="0" bIns="46800" anchor="t">
            <a:spAutoFit/>
          </a:bodyPr>
          <a:lstStyle>
            <a:lvl1pPr>
              <a:lnSpc>
                <a:spcPct val="110000"/>
              </a:lnSpc>
              <a:defRPr sz="2800" b="1">
                <a:solidFill>
                  <a:schemeClr val="bg1"/>
                </a:solidFill>
                <a:latin typeface="+mj-lt"/>
                <a:ea typeface="+mj-ea"/>
              </a:defRPr>
            </a:lvl1pPr>
          </a:lstStyle>
          <a:p>
            <a:r>
              <a:rPr kumimoji="1" lang="en-US" altLang="ja-JP" dirty="0"/>
              <a:t>Page Title 28pt. (1</a:t>
            </a:r>
            <a:r>
              <a:rPr kumimoji="1" lang="ja-JP" altLang="en-US" dirty="0"/>
              <a:t>行）</a:t>
            </a:r>
          </a:p>
        </p:txBody>
      </p:sp>
      <p:cxnSp>
        <p:nvCxnSpPr>
          <p:cNvPr id="13" name="直線コネクタ 12">
            <a:extLst>
              <a:ext uri="{FF2B5EF4-FFF2-40B4-BE49-F238E27FC236}">
                <a16:creationId xmlns:a16="http://schemas.microsoft.com/office/drawing/2014/main" id="{8630A535-9418-4C4B-86CE-469896D72CE3}"/>
              </a:ext>
            </a:extLst>
          </p:cNvPr>
          <p:cNvCxnSpPr>
            <a:cxnSpLocks/>
          </p:cNvCxnSpPr>
          <p:nvPr userDrawn="1"/>
        </p:nvCxnSpPr>
        <p:spPr>
          <a:xfrm>
            <a:off x="329514" y="6245790"/>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E76307C4-5951-4EF3-AE49-EB51E3D74711}"/>
              </a:ext>
            </a:extLst>
          </p:cNvPr>
          <p:cNvSpPr>
            <a:spLocks noGrp="1"/>
          </p:cNvSpPr>
          <p:nvPr>
            <p:ph type="body" sz="quarter" idx="11" hasCustomPrompt="1"/>
          </p:nvPr>
        </p:nvSpPr>
        <p:spPr>
          <a:xfrm>
            <a:off x="517056" y="914201"/>
            <a:ext cx="11159007" cy="276999"/>
          </a:xfrm>
        </p:spPr>
        <p:txBody>
          <a:bodyPr lIns="0" tIns="0" rIns="0" bIns="0">
            <a:spAutoFit/>
          </a:bodyPr>
          <a:lstStyle>
            <a:lvl1pPr marL="0" indent="0" algn="l">
              <a:buClr>
                <a:schemeClr val="accent1"/>
              </a:buClr>
              <a:buFontTx/>
              <a:buNone/>
              <a:defRPr sz="2000" b="0">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level.1 </a:t>
            </a:r>
            <a:r>
              <a:rPr kumimoji="1" lang="ja-JP" altLang="en-US" dirty="0"/>
              <a:t>箇条書きレベル</a:t>
            </a:r>
            <a:r>
              <a:rPr kumimoji="1" lang="en-US" altLang="ja-JP" dirty="0"/>
              <a:t>1</a:t>
            </a:r>
            <a:r>
              <a:rPr kumimoji="1" lang="ja-JP" altLang="en-US" dirty="0"/>
              <a:t>　テキスト　</a:t>
            </a:r>
            <a:r>
              <a:rPr kumimoji="1" lang="en-US" altLang="ja-JP" dirty="0"/>
              <a:t>24pt.</a:t>
            </a:r>
            <a:endParaRPr kumimoji="1" lang="ja-JP" altLang="en-US" dirty="0"/>
          </a:p>
        </p:txBody>
      </p:sp>
    </p:spTree>
    <p:extLst>
      <p:ext uri="{BB962C8B-B14F-4D97-AF65-F5344CB8AC3E}">
        <p14:creationId xmlns:p14="http://schemas.microsoft.com/office/powerpoint/2010/main" val="2442069153"/>
      </p:ext>
    </p:extLst>
  </p:cSld>
  <p:clrMapOvr>
    <a:masterClrMapping/>
  </p:clrMapOvr>
  <p:extLst>
    <p:ext uri="{DCECCB84-F9BA-43D5-87BE-67443E8EF086}">
      <p15:sldGuideLst xmlns:p15="http://schemas.microsoft.com/office/powerpoint/2012/main">
        <p15:guide id="1" orient="horz" pos="3816" userDrawn="1">
          <p15:clr>
            <a:srgbClr val="FBAE40"/>
          </p15:clr>
        </p15:guide>
        <p15:guide id="2" pos="3840" userDrawn="1">
          <p15:clr>
            <a:srgbClr val="FBAE40"/>
          </p15:clr>
        </p15:guide>
        <p15:guide id="3" pos="325" userDrawn="1">
          <p15:clr>
            <a:srgbClr val="FBAE40"/>
          </p15:clr>
        </p15:guide>
        <p15:guide id="4" pos="7355" userDrawn="1">
          <p15:clr>
            <a:srgbClr val="FBAE40"/>
          </p15:clr>
        </p15:guide>
        <p15:guide id="5" orient="horz" pos="572" userDrawn="1">
          <p15:clr>
            <a:srgbClr val="FBAE40"/>
          </p15:clr>
        </p15:guide>
        <p15:guide id="12" orient="horz" pos="1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エンディング">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11" name="図 10">
            <a:extLst>
              <a:ext uri="{FF2B5EF4-FFF2-40B4-BE49-F238E27FC236}">
                <a16:creationId xmlns:a16="http://schemas.microsoft.com/office/drawing/2014/main" id="{DE7E8BDF-005C-477E-9B14-B8C0389C9C2D}"/>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48102" y="3240249"/>
            <a:ext cx="4770178" cy="377496"/>
          </a:xfrm>
          <a:prstGeom prst="rect">
            <a:avLst/>
          </a:prstGeom>
        </p:spPr>
      </p:pic>
    </p:spTree>
    <p:extLst>
      <p:ext uri="{BB962C8B-B14F-4D97-AF65-F5344CB8AC3E}">
        <p14:creationId xmlns:p14="http://schemas.microsoft.com/office/powerpoint/2010/main" val="2838656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4" name="テキスト ボックス 3">
            <a:extLst>
              <a:ext uri="{FF2B5EF4-FFF2-40B4-BE49-F238E27FC236}">
                <a16:creationId xmlns:a16="http://schemas.microsoft.com/office/drawing/2014/main" id="{9B0B13FD-B2C5-D0F9-27CB-EEDAB85A07E4}"/>
              </a:ext>
            </a:extLst>
          </p:cNvPr>
          <p:cNvSpPr txBox="1"/>
          <p:nvPr userDrawn="1"/>
        </p:nvSpPr>
        <p:spPr>
          <a:xfrm>
            <a:off x="8670890" y="6325090"/>
            <a:ext cx="2937932" cy="461665"/>
          </a:xfrm>
          <a:prstGeom prst="rect">
            <a:avLst/>
          </a:prstGeom>
          <a:noFill/>
        </p:spPr>
        <p:txBody>
          <a:bodyPr wrap="square">
            <a:spAutoFit/>
          </a:bodyPr>
          <a:lstStyle/>
          <a:p>
            <a:pPr algn="r"/>
            <a:r>
              <a:rPr lang="en-US" altLang="ja-JP" sz="800" dirty="0">
                <a:solidFill>
                  <a:schemeClr val="bg1">
                    <a:lumMod val="75000"/>
                  </a:schemeClr>
                </a:solidFill>
              </a:rPr>
              <a:t>2023</a:t>
            </a:r>
            <a:r>
              <a:rPr lang="ja-JP" altLang="en-US" sz="800" dirty="0">
                <a:solidFill>
                  <a:schemeClr val="bg1">
                    <a:lumMod val="75000"/>
                  </a:schemeClr>
                </a:solidFill>
              </a:rPr>
              <a:t>年</a:t>
            </a:r>
            <a:r>
              <a:rPr lang="en-US" altLang="ja-JP" sz="800" dirty="0">
                <a:solidFill>
                  <a:schemeClr val="bg1">
                    <a:lumMod val="75000"/>
                  </a:schemeClr>
                </a:solidFill>
              </a:rPr>
              <a:t>9</a:t>
            </a:r>
            <a:r>
              <a:rPr lang="ja-JP" altLang="en-US" sz="800" dirty="0">
                <a:solidFill>
                  <a:schemeClr val="bg1">
                    <a:lumMod val="75000"/>
                  </a:schemeClr>
                </a:solidFill>
              </a:rPr>
              <a:t>月</a:t>
            </a:r>
            <a:r>
              <a:rPr lang="en-US" altLang="ja-JP" sz="800" dirty="0">
                <a:solidFill>
                  <a:schemeClr val="bg1">
                    <a:lumMod val="75000"/>
                  </a:schemeClr>
                </a:solidFill>
              </a:rPr>
              <a:t>27</a:t>
            </a:r>
            <a:r>
              <a:rPr lang="ja-JP" altLang="en-US" sz="800" dirty="0">
                <a:solidFill>
                  <a:schemeClr val="bg1">
                    <a:lumMod val="75000"/>
                  </a:schemeClr>
                </a:solidFill>
              </a:rPr>
              <a:t>日</a:t>
            </a:r>
            <a:endParaRPr lang="en-US" altLang="ja-JP" sz="800" dirty="0">
              <a:solidFill>
                <a:schemeClr val="bg1">
                  <a:lumMod val="75000"/>
                </a:schemeClr>
              </a:solidFill>
            </a:endParaRPr>
          </a:p>
          <a:p>
            <a:pPr algn="r"/>
            <a:r>
              <a:rPr lang="en-US" altLang="ja-JP" sz="800" dirty="0">
                <a:solidFill>
                  <a:schemeClr val="bg1">
                    <a:lumMod val="75000"/>
                  </a:schemeClr>
                </a:solidFill>
              </a:rPr>
              <a:t> </a:t>
            </a:r>
            <a:r>
              <a:rPr lang="ja-JP" altLang="en-US" sz="800" dirty="0">
                <a:solidFill>
                  <a:schemeClr val="bg1">
                    <a:lumMod val="75000"/>
                  </a:schemeClr>
                </a:solidFill>
              </a:rPr>
              <a:t>横河電機株式会社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01" r:id="rId5"/>
    <p:sldLayoutId id="2147483818" r:id="rId6"/>
    <p:sldLayoutId id="2147483820" r:id="rId7"/>
    <p:sldLayoutId id="2147483802" r:id="rId8"/>
    <p:sldLayoutId id="2147483763" r:id="rId9"/>
    <p:sldLayoutId id="2147483822" r:id="rId10"/>
    <p:sldLayoutId id="2147483823" r:id="rId11"/>
    <p:sldLayoutId id="2147483824" r:id="rId12"/>
    <p:sldLayoutId id="2147483868" r:id="rId1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25090"/>
            <a:ext cx="2937932" cy="461665"/>
          </a:xfrm>
          <a:prstGeom prst="rect">
            <a:avLst/>
          </a:prstGeom>
          <a:noFill/>
        </p:spPr>
        <p:txBody>
          <a:bodyPr wrap="square">
            <a:spAutoFit/>
          </a:bodyPr>
          <a:lstStyle/>
          <a:p>
            <a:pPr algn="r"/>
            <a:r>
              <a:rPr lang="en-US" altLang="ja-JP" sz="800" dirty="0">
                <a:solidFill>
                  <a:schemeClr val="bg1">
                    <a:lumMod val="75000"/>
                  </a:schemeClr>
                </a:solidFill>
              </a:rPr>
              <a:t>2023</a:t>
            </a:r>
            <a:r>
              <a:rPr lang="ja-JP" altLang="en-US" sz="800" dirty="0">
                <a:solidFill>
                  <a:schemeClr val="bg1">
                    <a:lumMod val="75000"/>
                  </a:schemeClr>
                </a:solidFill>
              </a:rPr>
              <a:t>年</a:t>
            </a:r>
            <a:r>
              <a:rPr lang="en-US" altLang="ja-JP" sz="800" dirty="0">
                <a:solidFill>
                  <a:schemeClr val="bg1">
                    <a:lumMod val="75000"/>
                  </a:schemeClr>
                </a:solidFill>
              </a:rPr>
              <a:t>9</a:t>
            </a:r>
            <a:r>
              <a:rPr lang="ja-JP" altLang="en-US" sz="800" dirty="0">
                <a:solidFill>
                  <a:schemeClr val="bg1">
                    <a:lumMod val="75000"/>
                  </a:schemeClr>
                </a:solidFill>
              </a:rPr>
              <a:t>月</a:t>
            </a:r>
            <a:r>
              <a:rPr lang="en-US" altLang="ja-JP" sz="800" dirty="0">
                <a:solidFill>
                  <a:schemeClr val="bg1">
                    <a:lumMod val="75000"/>
                  </a:schemeClr>
                </a:solidFill>
              </a:rPr>
              <a:t>27</a:t>
            </a:r>
            <a:r>
              <a:rPr lang="ja-JP" altLang="en-US" sz="800" dirty="0">
                <a:solidFill>
                  <a:schemeClr val="bg1">
                    <a:lumMod val="75000"/>
                  </a:schemeClr>
                </a:solidFill>
              </a:rPr>
              <a:t>日</a:t>
            </a:r>
            <a:endParaRPr lang="en-US" altLang="ja-JP" sz="800" dirty="0">
              <a:solidFill>
                <a:schemeClr val="bg1">
                  <a:lumMod val="75000"/>
                </a:schemeClr>
              </a:solidFill>
            </a:endParaRPr>
          </a:p>
          <a:p>
            <a:pPr algn="r"/>
            <a:r>
              <a:rPr lang="en-US" altLang="ja-JP" sz="800" dirty="0">
                <a:solidFill>
                  <a:schemeClr val="bg1">
                    <a:lumMod val="75000"/>
                  </a:schemeClr>
                </a:solidFill>
              </a:rPr>
              <a:t> </a:t>
            </a:r>
            <a:r>
              <a:rPr lang="ja-JP" altLang="en-US" sz="800" dirty="0">
                <a:solidFill>
                  <a:schemeClr val="bg1">
                    <a:lumMod val="75000"/>
                  </a:schemeClr>
                </a:solidFill>
              </a:rPr>
              <a:t>横河電機株式会社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76481814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4" name="テキスト ボックス 3">
            <a:extLst>
              <a:ext uri="{FF2B5EF4-FFF2-40B4-BE49-F238E27FC236}">
                <a16:creationId xmlns:a16="http://schemas.microsoft.com/office/drawing/2014/main" id="{195B8763-902E-42F0-1819-82AB67AD9B87}"/>
              </a:ext>
            </a:extLst>
          </p:cNvPr>
          <p:cNvSpPr txBox="1"/>
          <p:nvPr userDrawn="1"/>
        </p:nvSpPr>
        <p:spPr>
          <a:xfrm>
            <a:off x="8670890" y="6325090"/>
            <a:ext cx="2937932" cy="461665"/>
          </a:xfrm>
          <a:prstGeom prst="rect">
            <a:avLst/>
          </a:prstGeom>
          <a:noFill/>
        </p:spPr>
        <p:txBody>
          <a:bodyPr wrap="square">
            <a:spAutoFit/>
          </a:bodyPr>
          <a:lstStyle/>
          <a:p>
            <a:pPr algn="r"/>
            <a:r>
              <a:rPr lang="en-US" altLang="ja-JP" sz="800" dirty="0">
                <a:solidFill>
                  <a:schemeClr val="bg1">
                    <a:lumMod val="75000"/>
                  </a:schemeClr>
                </a:solidFill>
              </a:rPr>
              <a:t>2023</a:t>
            </a:r>
            <a:r>
              <a:rPr lang="ja-JP" altLang="en-US" sz="800" dirty="0">
                <a:solidFill>
                  <a:schemeClr val="bg1">
                    <a:lumMod val="75000"/>
                  </a:schemeClr>
                </a:solidFill>
              </a:rPr>
              <a:t>年</a:t>
            </a:r>
            <a:r>
              <a:rPr lang="en-US" altLang="ja-JP" sz="800" dirty="0">
                <a:solidFill>
                  <a:schemeClr val="bg1">
                    <a:lumMod val="75000"/>
                  </a:schemeClr>
                </a:solidFill>
              </a:rPr>
              <a:t>9</a:t>
            </a:r>
            <a:r>
              <a:rPr lang="ja-JP" altLang="en-US" sz="800" dirty="0">
                <a:solidFill>
                  <a:schemeClr val="bg1">
                    <a:lumMod val="75000"/>
                  </a:schemeClr>
                </a:solidFill>
              </a:rPr>
              <a:t>月</a:t>
            </a:r>
            <a:r>
              <a:rPr lang="en-US" altLang="ja-JP" sz="800" dirty="0">
                <a:solidFill>
                  <a:schemeClr val="bg1">
                    <a:lumMod val="75000"/>
                  </a:schemeClr>
                </a:solidFill>
              </a:rPr>
              <a:t>27</a:t>
            </a:r>
            <a:r>
              <a:rPr lang="ja-JP" altLang="en-US" sz="800" dirty="0">
                <a:solidFill>
                  <a:schemeClr val="bg1">
                    <a:lumMod val="75000"/>
                  </a:schemeClr>
                </a:solidFill>
              </a:rPr>
              <a:t>日</a:t>
            </a:r>
            <a:endParaRPr lang="en-US" altLang="ja-JP" sz="800" dirty="0">
              <a:solidFill>
                <a:schemeClr val="bg1">
                  <a:lumMod val="75000"/>
                </a:schemeClr>
              </a:solidFill>
            </a:endParaRPr>
          </a:p>
          <a:p>
            <a:pPr algn="r"/>
            <a:r>
              <a:rPr lang="en-US" altLang="ja-JP" sz="800" dirty="0">
                <a:solidFill>
                  <a:schemeClr val="bg1">
                    <a:lumMod val="75000"/>
                  </a:schemeClr>
                </a:solidFill>
              </a:rPr>
              <a:t> </a:t>
            </a:r>
            <a:r>
              <a:rPr lang="ja-JP" altLang="en-US" sz="800" dirty="0">
                <a:solidFill>
                  <a:schemeClr val="bg1">
                    <a:lumMod val="75000"/>
                  </a:schemeClr>
                </a:solidFill>
              </a:rPr>
              <a:t>横河電機株式会社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3043320551"/>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image" Target="../media/image33.png"/><Relationship Id="rId11" Type="http://schemas.microsoft.com/office/2007/relationships/hdphoto" Target="../media/hdphoto2.wdp"/><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chart" Target="../charts/chart2.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jpe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jpe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jpe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24.xml"/><Relationship Id="rId16" Type="http://schemas.openxmlformats.org/officeDocument/2006/relationships/image" Target="../media/image79.png"/><Relationship Id="rId20" Type="http://schemas.openxmlformats.org/officeDocument/2006/relationships/image" Target="../media/image83.jpeg"/><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jpeg"/></Relationships>
</file>

<file path=ppt/slides/_rels/slide2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7.svg"/><Relationship Id="rId26" Type="http://schemas.openxmlformats.org/officeDocument/2006/relationships/image" Target="../media/image115.svg"/><Relationship Id="rId39" Type="http://schemas.openxmlformats.org/officeDocument/2006/relationships/image" Target="../media/image128.png"/><Relationship Id="rId21" Type="http://schemas.openxmlformats.org/officeDocument/2006/relationships/image" Target="../media/image110.png"/><Relationship Id="rId34" Type="http://schemas.openxmlformats.org/officeDocument/2006/relationships/image" Target="../media/image123.svg"/><Relationship Id="rId42" Type="http://schemas.openxmlformats.org/officeDocument/2006/relationships/image" Target="../media/image131.svg"/><Relationship Id="rId47" Type="http://schemas.openxmlformats.org/officeDocument/2006/relationships/image" Target="../media/image136.svg"/><Relationship Id="rId50" Type="http://schemas.openxmlformats.org/officeDocument/2006/relationships/image" Target="../media/image139.png"/><Relationship Id="rId55" Type="http://schemas.openxmlformats.org/officeDocument/2006/relationships/image" Target="../media/image144.sv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png"/><Relationship Id="rId38" Type="http://schemas.openxmlformats.org/officeDocument/2006/relationships/image" Target="../media/image127.svg"/><Relationship Id="rId46" Type="http://schemas.openxmlformats.org/officeDocument/2006/relationships/image" Target="../media/image135.png"/><Relationship Id="rId2" Type="http://schemas.openxmlformats.org/officeDocument/2006/relationships/notesSlide" Target="../notesSlides/notesSlide28.xml"/><Relationship Id="rId16" Type="http://schemas.openxmlformats.org/officeDocument/2006/relationships/image" Target="../media/image105.svg"/><Relationship Id="rId20" Type="http://schemas.openxmlformats.org/officeDocument/2006/relationships/image" Target="../media/image109.svg"/><Relationship Id="rId29" Type="http://schemas.openxmlformats.org/officeDocument/2006/relationships/image" Target="../media/image118.png"/><Relationship Id="rId41" Type="http://schemas.openxmlformats.org/officeDocument/2006/relationships/image" Target="../media/image130.png"/><Relationship Id="rId54" Type="http://schemas.openxmlformats.org/officeDocument/2006/relationships/image" Target="../media/image143.png"/><Relationship Id="rId1" Type="http://schemas.openxmlformats.org/officeDocument/2006/relationships/slideLayout" Target="../slideLayouts/slideLayout25.xml"/><Relationship Id="rId6" Type="http://schemas.openxmlformats.org/officeDocument/2006/relationships/image" Target="../media/image95.svg"/><Relationship Id="rId11" Type="http://schemas.openxmlformats.org/officeDocument/2006/relationships/image" Target="../media/image100.png"/><Relationship Id="rId24" Type="http://schemas.openxmlformats.org/officeDocument/2006/relationships/image" Target="../media/image113.svg"/><Relationship Id="rId32" Type="http://schemas.openxmlformats.org/officeDocument/2006/relationships/image" Target="../media/image121.svg"/><Relationship Id="rId37" Type="http://schemas.openxmlformats.org/officeDocument/2006/relationships/image" Target="../media/image126.png"/><Relationship Id="rId40" Type="http://schemas.openxmlformats.org/officeDocument/2006/relationships/image" Target="../media/image129.svg"/><Relationship Id="rId45" Type="http://schemas.openxmlformats.org/officeDocument/2006/relationships/image" Target="../media/image134.png"/><Relationship Id="rId53" Type="http://schemas.openxmlformats.org/officeDocument/2006/relationships/image" Target="../media/image142.sv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28" Type="http://schemas.openxmlformats.org/officeDocument/2006/relationships/image" Target="../media/image117.svg"/><Relationship Id="rId36" Type="http://schemas.openxmlformats.org/officeDocument/2006/relationships/image" Target="../media/image125.svg"/><Relationship Id="rId49" Type="http://schemas.openxmlformats.org/officeDocument/2006/relationships/image" Target="../media/image138.svg"/><Relationship Id="rId10" Type="http://schemas.openxmlformats.org/officeDocument/2006/relationships/image" Target="../media/image99.svg"/><Relationship Id="rId19" Type="http://schemas.openxmlformats.org/officeDocument/2006/relationships/image" Target="../media/image108.png"/><Relationship Id="rId31" Type="http://schemas.openxmlformats.org/officeDocument/2006/relationships/image" Target="../media/image120.png"/><Relationship Id="rId44" Type="http://schemas.openxmlformats.org/officeDocument/2006/relationships/image" Target="../media/image133.svg"/><Relationship Id="rId52" Type="http://schemas.openxmlformats.org/officeDocument/2006/relationships/image" Target="../media/image141.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svg"/><Relationship Id="rId22" Type="http://schemas.openxmlformats.org/officeDocument/2006/relationships/image" Target="../media/image111.svg"/><Relationship Id="rId27" Type="http://schemas.openxmlformats.org/officeDocument/2006/relationships/image" Target="../media/image116.png"/><Relationship Id="rId30" Type="http://schemas.openxmlformats.org/officeDocument/2006/relationships/image" Target="../media/image119.svg"/><Relationship Id="rId35" Type="http://schemas.openxmlformats.org/officeDocument/2006/relationships/image" Target="../media/image124.png"/><Relationship Id="rId43" Type="http://schemas.openxmlformats.org/officeDocument/2006/relationships/image" Target="../media/image132.png"/><Relationship Id="rId48" Type="http://schemas.openxmlformats.org/officeDocument/2006/relationships/image" Target="../media/image137.png"/><Relationship Id="rId56" Type="http://schemas.openxmlformats.org/officeDocument/2006/relationships/image" Target="../media/image91.png"/><Relationship Id="rId8" Type="http://schemas.openxmlformats.org/officeDocument/2006/relationships/image" Target="../media/image97.svg"/><Relationship Id="rId51" Type="http://schemas.openxmlformats.org/officeDocument/2006/relationships/image" Target="../media/image140.svg"/><Relationship Id="rId3" Type="http://schemas.openxmlformats.org/officeDocument/2006/relationships/image" Target="../media/image92.png"/></Relationships>
</file>

<file path=ppt/slides/_rels/slide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0.xml"/><Relationship Id="rId1" Type="http://schemas.openxmlformats.org/officeDocument/2006/relationships/slideLayout" Target="../slideLayouts/slideLayout25.xml"/><Relationship Id="rId5" Type="http://schemas.openxmlformats.org/officeDocument/2006/relationships/image" Target="../media/image149.png"/><Relationship Id="rId4" Type="http://schemas.openxmlformats.org/officeDocument/2006/relationships/image" Target="../media/image14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149.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149.png"/></Relationships>
</file>

<file path=ppt/slides/_rels/slide3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149.png"/><Relationship Id="rId4" Type="http://schemas.openxmlformats.org/officeDocument/2006/relationships/image" Target="../media/image15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5.xml"/><Relationship Id="rId1" Type="http://schemas.openxmlformats.org/officeDocument/2006/relationships/slideLayout" Target="../slideLayouts/slideLayout33.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3.xml"/><Relationship Id="rId5" Type="http://schemas.openxmlformats.org/officeDocument/2006/relationships/image" Target="../media/image1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hart" Target="../charts/chart1.xml"/><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CA8F5E-F657-4BC4-805D-C527CEE78652}"/>
              </a:ext>
            </a:extLst>
          </p:cNvPr>
          <p:cNvSpPr>
            <a:spLocks noGrp="1"/>
          </p:cNvSpPr>
          <p:nvPr>
            <p:ph type="ctrTitle"/>
          </p:nvPr>
        </p:nvSpPr>
        <p:spPr>
          <a:xfrm>
            <a:off x="5264401" y="2548485"/>
            <a:ext cx="6795185" cy="1772496"/>
          </a:xfrm>
        </p:spPr>
        <p:txBody>
          <a:bodyPr/>
          <a:lstStyle/>
          <a:p>
            <a:r>
              <a:rPr kumimoji="1" lang="ja-JP" altLang="en-US" sz="3200" b="1" i="0" u="none" strike="noStrike" kern="1200" cap="none" spc="0" normalizeH="0" baseline="0" noProof="0" dirty="0">
                <a:ln>
                  <a:noFill/>
                </a:ln>
                <a:solidFill>
                  <a:prstClr val="white"/>
                </a:solidFill>
                <a:effectLst/>
                <a:uLnTx/>
                <a:uFillTx/>
                <a:latin typeface="Arial"/>
                <a:ea typeface="Meiryo UI"/>
                <a:cs typeface="+mj-cs"/>
              </a:rPr>
              <a:t>測る力とつなぐ力で実現する</a:t>
            </a:r>
            <a:br>
              <a:rPr kumimoji="1" lang="en-US" altLang="ja-JP" sz="32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3200" b="1" i="0" u="none" strike="noStrike" kern="1200" cap="none" spc="0" normalizeH="0" baseline="0" noProof="0" dirty="0">
                <a:ln>
                  <a:noFill/>
                </a:ln>
                <a:solidFill>
                  <a:prstClr val="white"/>
                </a:solidFill>
                <a:effectLst/>
                <a:uLnTx/>
                <a:uFillTx/>
                <a:latin typeface="Arial"/>
                <a:ea typeface="Meiryo UI"/>
                <a:cs typeface="+mj-cs"/>
              </a:rPr>
              <a:t>サステナビリティ・トランスフォーメーション</a:t>
            </a:r>
            <a:endParaRPr kumimoji="1" lang="ja-JP" altLang="en-US" dirty="0"/>
          </a:p>
        </p:txBody>
      </p:sp>
      <p:sp>
        <p:nvSpPr>
          <p:cNvPr id="3" name="テキスト プレースホルダー 2">
            <a:extLst>
              <a:ext uri="{FF2B5EF4-FFF2-40B4-BE49-F238E27FC236}">
                <a16:creationId xmlns:a16="http://schemas.microsoft.com/office/drawing/2014/main" id="{5D1900B2-F571-4B5B-88B7-A76E43AC3715}"/>
              </a:ext>
            </a:extLst>
          </p:cNvPr>
          <p:cNvSpPr>
            <a:spLocks noGrp="1"/>
          </p:cNvSpPr>
          <p:nvPr>
            <p:ph type="body" sz="quarter" idx="13"/>
          </p:nvPr>
        </p:nvSpPr>
        <p:spPr>
          <a:xfrm>
            <a:off x="5264402" y="4672668"/>
            <a:ext cx="5307863" cy="416078"/>
          </a:xfrm>
        </p:spPr>
        <p:txBody>
          <a:bodyPr/>
          <a:lstStyle/>
          <a:p>
            <a:r>
              <a:rPr kumimoji="1" lang="ja-JP" altLang="en-US" sz="1800" dirty="0"/>
              <a:t>横河電機株式会社</a:t>
            </a:r>
            <a:endParaRPr kumimoji="1" lang="en-US" altLang="ja-JP" sz="1800" dirty="0"/>
          </a:p>
          <a:p>
            <a:r>
              <a:rPr lang="ja-JP" altLang="en-US" sz="1600" dirty="0"/>
              <a:t>代表取締役社長</a:t>
            </a:r>
            <a:endParaRPr kumimoji="1" lang="ja-JP" altLang="en-US" sz="1600" dirty="0"/>
          </a:p>
        </p:txBody>
      </p:sp>
      <p:sp>
        <p:nvSpPr>
          <p:cNvPr id="4" name="テキスト プレースホルダー 3">
            <a:extLst>
              <a:ext uri="{FF2B5EF4-FFF2-40B4-BE49-F238E27FC236}">
                <a16:creationId xmlns:a16="http://schemas.microsoft.com/office/drawing/2014/main" id="{442BA41B-1E6D-4EE9-91A4-8A678E6A37B5}"/>
              </a:ext>
            </a:extLst>
          </p:cNvPr>
          <p:cNvSpPr>
            <a:spLocks noGrp="1"/>
          </p:cNvSpPr>
          <p:nvPr>
            <p:ph type="body" sz="quarter" idx="14"/>
          </p:nvPr>
        </p:nvSpPr>
        <p:spPr>
          <a:xfrm>
            <a:off x="5264402" y="5084356"/>
            <a:ext cx="5307863" cy="630302"/>
          </a:xfrm>
        </p:spPr>
        <p:txBody>
          <a:bodyPr/>
          <a:lstStyle/>
          <a:p>
            <a:r>
              <a:rPr lang="ja-JP" altLang="en-US" sz="2000" b="1" dirty="0"/>
              <a:t>奈良　寿</a:t>
            </a:r>
          </a:p>
        </p:txBody>
      </p:sp>
      <p:sp>
        <p:nvSpPr>
          <p:cNvPr id="5" name="テキスト プレースホルダー 4">
            <a:extLst>
              <a:ext uri="{FF2B5EF4-FFF2-40B4-BE49-F238E27FC236}">
                <a16:creationId xmlns:a16="http://schemas.microsoft.com/office/drawing/2014/main" id="{78227EFC-3291-40CE-8FDC-BFDBF31DF42B}"/>
              </a:ext>
            </a:extLst>
          </p:cNvPr>
          <p:cNvSpPr>
            <a:spLocks noGrp="1"/>
          </p:cNvSpPr>
          <p:nvPr>
            <p:ph type="body" sz="quarter" idx="15"/>
          </p:nvPr>
        </p:nvSpPr>
        <p:spPr>
          <a:xfrm>
            <a:off x="5264403" y="5778279"/>
            <a:ext cx="3867622" cy="267216"/>
          </a:xfrm>
        </p:spPr>
        <p:txBody>
          <a:bodyPr/>
          <a:lstStyle/>
          <a:p>
            <a:r>
              <a:rPr kumimoji="1" lang="en-US" altLang="ja-JP" dirty="0"/>
              <a:t>2023</a:t>
            </a:r>
            <a:r>
              <a:rPr kumimoji="1" lang="ja-JP" altLang="en-US" dirty="0"/>
              <a:t>年</a:t>
            </a:r>
            <a:r>
              <a:rPr kumimoji="1" lang="en-US" altLang="ja-JP" dirty="0"/>
              <a:t>9</a:t>
            </a:r>
            <a:r>
              <a:rPr kumimoji="1" lang="ja-JP" altLang="en-US" dirty="0"/>
              <a:t>月</a:t>
            </a:r>
            <a:r>
              <a:rPr kumimoji="1" lang="en-US" altLang="ja-JP" dirty="0"/>
              <a:t>27</a:t>
            </a:r>
            <a:r>
              <a:rPr kumimoji="1" lang="ja-JP" altLang="en-US" dirty="0"/>
              <a:t>日</a:t>
            </a:r>
          </a:p>
        </p:txBody>
      </p:sp>
    </p:spTree>
    <p:extLst>
      <p:ext uri="{BB962C8B-B14F-4D97-AF65-F5344CB8AC3E}">
        <p14:creationId xmlns:p14="http://schemas.microsoft.com/office/powerpoint/2010/main" val="2694762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AD013A9-4926-1A0B-BC30-AFA48DCCD029}"/>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 name="スライド番号プレースホルダー 2">
            <a:extLst>
              <a:ext uri="{FF2B5EF4-FFF2-40B4-BE49-F238E27FC236}">
                <a16:creationId xmlns:a16="http://schemas.microsoft.com/office/drawing/2014/main" id="{FDD10D27-FDA5-91E1-28FB-CF98C87A0930}"/>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10</a:t>
            </a:fld>
            <a:endParaRPr kumimoji="1" lang="ja-JP" altLang="en-US"/>
          </a:p>
        </p:txBody>
      </p:sp>
      <p:pic>
        <p:nvPicPr>
          <p:cNvPr id="5" name="Picture 13">
            <a:extLst>
              <a:ext uri="{FF2B5EF4-FFF2-40B4-BE49-F238E27FC236}">
                <a16:creationId xmlns:a16="http://schemas.microsoft.com/office/drawing/2014/main" id="{F66754F5-66F6-F461-AA45-5E853287D58C}"/>
              </a:ext>
            </a:extLst>
          </p:cNvPr>
          <p:cNvPicPr>
            <a:picLocks noChangeAspect="1"/>
          </p:cNvPicPr>
          <p:nvPr/>
        </p:nvPicPr>
        <p:blipFill rotWithShape="1">
          <a:blip r:embed="rId3" cstate="print">
            <a:alphaModFix amt="35000"/>
            <a:extLst>
              <a:ext uri="{28A0092B-C50C-407E-A947-70E740481C1C}">
                <a14:useLocalDpi xmlns:a14="http://schemas.microsoft.com/office/drawing/2010/main" val="0"/>
              </a:ext>
            </a:extLst>
          </a:blip>
          <a:srcRect t="-44"/>
          <a:stretch/>
        </p:blipFill>
        <p:spPr>
          <a:xfrm>
            <a:off x="9564283" y="2471741"/>
            <a:ext cx="1980000" cy="2264466"/>
          </a:xfrm>
          <a:prstGeom prst="rect">
            <a:avLst/>
          </a:prstGeom>
        </p:spPr>
      </p:pic>
      <p:pic>
        <p:nvPicPr>
          <p:cNvPr id="6" name="Picture 11">
            <a:extLst>
              <a:ext uri="{FF2B5EF4-FFF2-40B4-BE49-F238E27FC236}">
                <a16:creationId xmlns:a16="http://schemas.microsoft.com/office/drawing/2014/main" id="{E0829193-D43B-0DBB-9DCD-CA006FC16690}"/>
              </a:ext>
            </a:extLst>
          </p:cNvPr>
          <p:cNvPicPr>
            <a:picLocks noChangeAspect="1"/>
          </p:cNvPicPr>
          <p:nvPr/>
        </p:nvPicPr>
        <p:blipFill rotWithShape="1">
          <a:blip r:embed="rId4" cstate="print">
            <a:alphaModFix amt="35000"/>
            <a:extLst>
              <a:ext uri="{28A0092B-C50C-407E-A947-70E740481C1C}">
                <a14:useLocalDpi xmlns:a14="http://schemas.microsoft.com/office/drawing/2010/main" val="0"/>
              </a:ext>
            </a:extLst>
          </a:blip>
          <a:srcRect/>
          <a:stretch/>
        </p:blipFill>
        <p:spPr>
          <a:xfrm>
            <a:off x="7340535" y="2471741"/>
            <a:ext cx="1996866" cy="2263479"/>
          </a:xfrm>
          <a:prstGeom prst="rect">
            <a:avLst/>
          </a:prstGeom>
        </p:spPr>
      </p:pic>
      <p:pic>
        <p:nvPicPr>
          <p:cNvPr id="7" name="Picture 50">
            <a:extLst>
              <a:ext uri="{FF2B5EF4-FFF2-40B4-BE49-F238E27FC236}">
                <a16:creationId xmlns:a16="http://schemas.microsoft.com/office/drawing/2014/main" id="{4A9C8D75-5A9A-E4F6-9E87-F546EA163A6A}"/>
              </a:ext>
            </a:extLst>
          </p:cNvPr>
          <p:cNvPicPr>
            <a:picLocks noChangeAspect="1"/>
          </p:cNvPicPr>
          <p:nvPr/>
        </p:nvPicPr>
        <p:blipFill rotWithShape="1">
          <a:blip r:embed="rId5" cstate="print">
            <a:alphaModFix amt="35000"/>
            <a:extLst>
              <a:ext uri="{28A0092B-C50C-407E-A947-70E740481C1C}">
                <a14:useLocalDpi xmlns:a14="http://schemas.microsoft.com/office/drawing/2010/main" val="0"/>
              </a:ext>
            </a:extLst>
          </a:blip>
          <a:srcRect/>
          <a:stretch/>
        </p:blipFill>
        <p:spPr>
          <a:xfrm flipH="1">
            <a:off x="5065880" y="2471741"/>
            <a:ext cx="2040809" cy="2256979"/>
          </a:xfrm>
          <a:prstGeom prst="rect">
            <a:avLst/>
          </a:prstGeom>
        </p:spPr>
      </p:pic>
      <p:pic>
        <p:nvPicPr>
          <p:cNvPr id="8" name="Picture 9">
            <a:extLst>
              <a:ext uri="{FF2B5EF4-FFF2-40B4-BE49-F238E27FC236}">
                <a16:creationId xmlns:a16="http://schemas.microsoft.com/office/drawing/2014/main" id="{4869BE74-C61E-1ABB-8E06-F910A4370599}"/>
              </a:ext>
            </a:extLst>
          </p:cNvPr>
          <p:cNvPicPr>
            <a:picLocks noChangeAspect="1"/>
          </p:cNvPicPr>
          <p:nvPr/>
        </p:nvPicPr>
        <p:blipFill rotWithShape="1">
          <a:blip r:embed="rId6" cstate="print">
            <a:alphaModFix amt="35000"/>
            <a:extLst>
              <a:ext uri="{28A0092B-C50C-407E-A947-70E740481C1C}">
                <a14:useLocalDpi xmlns:a14="http://schemas.microsoft.com/office/drawing/2010/main" val="0"/>
              </a:ext>
            </a:extLst>
          </a:blip>
          <a:srcRect/>
          <a:stretch/>
        </p:blipFill>
        <p:spPr>
          <a:xfrm>
            <a:off x="2829143" y="2461942"/>
            <a:ext cx="2028346" cy="2256979"/>
          </a:xfrm>
          <a:prstGeom prst="rect">
            <a:avLst/>
          </a:prstGeom>
        </p:spPr>
      </p:pic>
      <p:pic>
        <p:nvPicPr>
          <p:cNvPr id="9" name="図 43" descr="屋外, 水, 男, ブルー が含まれている画像&#10;&#10;自動的に生成された説明">
            <a:extLst>
              <a:ext uri="{FF2B5EF4-FFF2-40B4-BE49-F238E27FC236}">
                <a16:creationId xmlns:a16="http://schemas.microsoft.com/office/drawing/2014/main" id="{91D5005A-F559-5E84-3E64-61737DBB280E}"/>
              </a:ext>
            </a:extLst>
          </p:cNvPr>
          <p:cNvPicPr>
            <a:picLocks noChangeAspect="1"/>
          </p:cNvPicPr>
          <p:nvPr/>
        </p:nvPicPr>
        <p:blipFill rotWithShape="1">
          <a:blip r:embed="rId7" cstate="print">
            <a:alphaModFix amt="35000"/>
            <a:extLst>
              <a:ext uri="{28A0092B-C50C-407E-A947-70E740481C1C}">
                <a14:useLocalDpi xmlns:a14="http://schemas.microsoft.com/office/drawing/2010/main" val="0"/>
              </a:ext>
            </a:extLst>
          </a:blip>
          <a:srcRect/>
          <a:stretch/>
        </p:blipFill>
        <p:spPr>
          <a:xfrm>
            <a:off x="606397" y="2461942"/>
            <a:ext cx="1994925" cy="2256979"/>
          </a:xfrm>
          <a:prstGeom prst="rect">
            <a:avLst/>
          </a:prstGeom>
        </p:spPr>
      </p:pic>
      <p:sp>
        <p:nvSpPr>
          <p:cNvPr id="10" name="タイトル 1">
            <a:extLst>
              <a:ext uri="{FF2B5EF4-FFF2-40B4-BE49-F238E27FC236}">
                <a16:creationId xmlns:a16="http://schemas.microsoft.com/office/drawing/2014/main" id="{344701BE-85E1-C6AB-959A-E0547C62C2AB}"/>
              </a:ext>
            </a:extLst>
          </p:cNvPr>
          <p:cNvSpPr txBox="1">
            <a:spLocks/>
          </p:cNvSpPr>
          <p:nvPr/>
        </p:nvSpPr>
        <p:spPr>
          <a:xfrm>
            <a:off x="517055" y="12492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spc="80">
                <a:solidFill>
                  <a:srgbClr val="FFFFFF"/>
                </a:solidFill>
                <a:cs typeface="Noto Sans JP Black"/>
              </a:rPr>
              <a:t>事業展開</a:t>
            </a:r>
            <a:endParaRPr lang="ja-JP" altLang="en-US" dirty="0"/>
          </a:p>
        </p:txBody>
      </p:sp>
      <p:sp>
        <p:nvSpPr>
          <p:cNvPr id="11" name="スライド番号プレースホルダー 5">
            <a:extLst>
              <a:ext uri="{FF2B5EF4-FFF2-40B4-BE49-F238E27FC236}">
                <a16:creationId xmlns:a16="http://schemas.microsoft.com/office/drawing/2014/main" id="{EB84046B-42CA-E317-AF78-DA1C01668829}"/>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0738">
              <a:spcBef>
                <a:spcPts val="233"/>
              </a:spcBef>
              <a:defRPr/>
            </a:pPr>
            <a:fld id="{81D60167-4931-47E6-BA6A-407CBD079E47}" type="slidenum">
              <a:rPr lang="en-US" altLang="ja-JP" spc="7" smtClean="0">
                <a:solidFill>
                  <a:prstClr val="black"/>
                </a:solidFill>
                <a:latin typeface="Arial"/>
                <a:ea typeface="Meiryo UI"/>
              </a:rPr>
              <a:pPr marL="50738">
                <a:spcBef>
                  <a:spcPts val="233"/>
                </a:spcBef>
                <a:defRPr/>
              </a:pPr>
              <a:t>10</a:t>
            </a:fld>
            <a:endParaRPr lang="en-US" altLang="ja-JP" spc="7">
              <a:solidFill>
                <a:prstClr val="black"/>
              </a:solidFill>
              <a:latin typeface="Arial"/>
              <a:ea typeface="Meiryo UI"/>
            </a:endParaRPr>
          </a:p>
        </p:txBody>
      </p:sp>
      <p:sp>
        <p:nvSpPr>
          <p:cNvPr id="12" name="object 11">
            <a:extLst>
              <a:ext uri="{FF2B5EF4-FFF2-40B4-BE49-F238E27FC236}">
                <a16:creationId xmlns:a16="http://schemas.microsoft.com/office/drawing/2014/main" id="{23B2D08C-3398-CD1E-3CE6-281365F9196C}"/>
              </a:ext>
            </a:extLst>
          </p:cNvPr>
          <p:cNvSpPr txBox="1"/>
          <p:nvPr/>
        </p:nvSpPr>
        <p:spPr>
          <a:xfrm>
            <a:off x="9564283" y="1243230"/>
            <a:ext cx="1308672" cy="384702"/>
          </a:xfrm>
          <a:prstGeom prst="rect">
            <a:avLst/>
          </a:prstGeom>
        </p:spPr>
        <p:txBody>
          <a:bodyPr vert="horz" wrap="square" lIns="0" tIns="15221" rIns="0" bIns="0" rtlCol="0">
            <a:spAutoFit/>
          </a:bodyPr>
          <a:lstStyle/>
          <a:p>
            <a:pPr marL="16913" marR="0" lvl="0" indent="0" algn="l" defTabSz="457200" rtl="0" eaLnBrk="1" fontAlgn="auto" latinLnBrk="0" hangingPunct="1">
              <a:lnSpc>
                <a:spcPct val="100000"/>
              </a:lnSpc>
              <a:spcBef>
                <a:spcPts val="120"/>
              </a:spcBef>
              <a:spcAft>
                <a:spcPts val="0"/>
              </a:spcAft>
              <a:buClrTx/>
              <a:buSzTx/>
              <a:buFontTx/>
              <a:buNone/>
              <a:tabLst/>
              <a:defRPr/>
            </a:pPr>
            <a:r>
              <a:rPr kumimoji="0" sz="2400" b="1" i="0" u="none" strike="noStrike" kern="1200" cap="none" spc="-13" normalizeH="0" baseline="0" noProof="0" dirty="0">
                <a:ln>
                  <a:noFill/>
                </a:ln>
                <a:solidFill>
                  <a:srgbClr val="90CD97"/>
                </a:solidFill>
                <a:effectLst/>
                <a:uLnTx/>
                <a:uFillTx/>
                <a:latin typeface="+mn-ea"/>
                <a:cs typeface="Noto Sans JP Black"/>
              </a:rPr>
              <a:t>新事業他</a:t>
            </a:r>
            <a:endParaRPr kumimoji="0" sz="2400" b="0" i="0" u="none" strike="noStrike" kern="1200" cap="none" spc="0" normalizeH="0" baseline="0" noProof="0" dirty="0">
              <a:ln>
                <a:noFill/>
              </a:ln>
              <a:solidFill>
                <a:srgbClr val="90CD97"/>
              </a:solidFill>
              <a:effectLst/>
              <a:uLnTx/>
              <a:uFillTx/>
              <a:latin typeface="+mn-ea"/>
              <a:cs typeface="Noto Sans JP Black"/>
            </a:endParaRPr>
          </a:p>
        </p:txBody>
      </p:sp>
      <p:sp>
        <p:nvSpPr>
          <p:cNvPr id="13" name="object 18">
            <a:extLst>
              <a:ext uri="{FF2B5EF4-FFF2-40B4-BE49-F238E27FC236}">
                <a16:creationId xmlns:a16="http://schemas.microsoft.com/office/drawing/2014/main" id="{D3609063-819A-4C6A-C87A-61B78EE33450}"/>
              </a:ext>
            </a:extLst>
          </p:cNvPr>
          <p:cNvSpPr txBox="1"/>
          <p:nvPr/>
        </p:nvSpPr>
        <p:spPr>
          <a:xfrm>
            <a:off x="589865" y="1796118"/>
            <a:ext cx="1972095" cy="582191"/>
          </a:xfrm>
          <a:prstGeom prst="rect">
            <a:avLst/>
          </a:prstGeom>
        </p:spPr>
        <p:txBody>
          <a:bodyPr vert="horz" wrap="square" lIns="0" tIns="15221" rIns="0" bIns="0" rtlCol="0">
            <a:spAutoFit/>
          </a:bodyPr>
          <a:lstStyle/>
          <a:p>
            <a:pPr marL="16913" marR="0" lvl="0" indent="0" algn="l" defTabSz="457200" rtl="0" eaLnBrk="1" fontAlgn="auto" latinLnBrk="0" hangingPunct="1">
              <a:lnSpc>
                <a:spcPct val="100000"/>
              </a:lnSpc>
              <a:spcBef>
                <a:spcPts val="120"/>
              </a:spcBef>
              <a:spcAft>
                <a:spcPts val="0"/>
              </a:spcAft>
              <a:buClrTx/>
              <a:buSzTx/>
              <a:buFontTx/>
              <a:buNone/>
              <a:tabLst/>
              <a:defRPr/>
            </a:pPr>
            <a:r>
              <a:rPr kumimoji="0" b="1" i="0" u="none" strike="noStrike" kern="1200" cap="none" spc="-40" normalizeH="0" baseline="0" noProof="0" dirty="0">
                <a:ln>
                  <a:noFill/>
                </a:ln>
                <a:solidFill>
                  <a:srgbClr val="00579C"/>
                </a:solidFill>
                <a:effectLst/>
                <a:uLnTx/>
                <a:uFillTx/>
                <a:latin typeface="+mn-ea"/>
                <a:cs typeface="Noto Sans JP Black"/>
              </a:rPr>
              <a:t>エネルギ</a:t>
            </a:r>
            <a:r>
              <a:rPr kumimoji="0" b="1" i="0" u="none" strike="noStrike" kern="1200" cap="none" spc="-13" normalizeH="0" baseline="0" noProof="0" dirty="0">
                <a:ln>
                  <a:noFill/>
                </a:ln>
                <a:solidFill>
                  <a:srgbClr val="00579C"/>
                </a:solidFill>
                <a:effectLst/>
                <a:uLnTx/>
                <a:uFillTx/>
                <a:latin typeface="+mn-ea"/>
                <a:cs typeface="Noto Sans JP Black"/>
              </a:rPr>
              <a:t>ー</a:t>
            </a:r>
            <a:r>
              <a:rPr kumimoji="0" b="1" i="0" u="none" strike="noStrike" kern="1200" cap="none" spc="-67" normalizeH="0" baseline="0" noProof="0" dirty="0">
                <a:ln>
                  <a:noFill/>
                </a:ln>
                <a:solidFill>
                  <a:srgbClr val="00579C"/>
                </a:solidFill>
                <a:effectLst/>
                <a:uLnTx/>
                <a:uFillTx/>
                <a:latin typeface="+mn-ea"/>
                <a:cs typeface="Noto Sans JP Black"/>
              </a:rPr>
              <a:t>＆</a:t>
            </a:r>
            <a:endParaRPr kumimoji="0" lang="en-US" b="1" i="0" u="none" strike="noStrike" kern="1200" cap="none" spc="-67" normalizeH="0" baseline="0" noProof="0" dirty="0">
              <a:ln>
                <a:noFill/>
              </a:ln>
              <a:solidFill>
                <a:srgbClr val="00579C"/>
              </a:solidFill>
              <a:effectLst/>
              <a:uLnTx/>
              <a:uFillTx/>
              <a:latin typeface="+mn-ea"/>
              <a:cs typeface="Noto Sans JP Black"/>
            </a:endParaRPr>
          </a:p>
          <a:p>
            <a:pPr marL="16913" marR="0" lvl="0" indent="0" algn="l" defTabSz="457200" rtl="0" eaLnBrk="1" fontAlgn="auto" latinLnBrk="0" hangingPunct="1">
              <a:lnSpc>
                <a:spcPct val="100000"/>
              </a:lnSpc>
              <a:spcBef>
                <a:spcPts val="120"/>
              </a:spcBef>
              <a:spcAft>
                <a:spcPts val="0"/>
              </a:spcAft>
              <a:buClrTx/>
              <a:buSzTx/>
              <a:buFontTx/>
              <a:buNone/>
              <a:tabLst/>
              <a:defRPr/>
            </a:pPr>
            <a:r>
              <a:rPr kumimoji="0" lang="ja-JP" altLang="en-US" b="1" i="0" u="none" strike="noStrike" kern="1200" cap="none" spc="-40" normalizeH="0" baseline="0" noProof="0" dirty="0">
                <a:ln>
                  <a:noFill/>
                </a:ln>
                <a:solidFill>
                  <a:srgbClr val="00579C"/>
                </a:solidFill>
                <a:effectLst/>
                <a:uLnTx/>
                <a:uFillTx/>
                <a:latin typeface="+mn-ea"/>
                <a:cs typeface="Noto Sans JP Black"/>
              </a:rPr>
              <a:t>サステナビリテ</a:t>
            </a:r>
            <a:r>
              <a:rPr kumimoji="0" lang="ja-JP" altLang="en-US" b="1" i="0" u="none" strike="noStrike" kern="1200" cap="none" spc="-13" normalizeH="0" baseline="0" noProof="0" dirty="0">
                <a:ln>
                  <a:noFill/>
                </a:ln>
                <a:solidFill>
                  <a:srgbClr val="00579C"/>
                </a:solidFill>
                <a:effectLst/>
                <a:uLnTx/>
                <a:uFillTx/>
                <a:latin typeface="+mn-ea"/>
                <a:cs typeface="Noto Sans JP Black"/>
              </a:rPr>
              <a:t>ィ事業</a:t>
            </a:r>
            <a:endParaRPr kumimoji="0" b="0" i="0" u="none" strike="noStrike" kern="1200" cap="none" spc="0" normalizeH="0" baseline="0" noProof="0" dirty="0">
              <a:ln>
                <a:noFill/>
              </a:ln>
              <a:solidFill>
                <a:prstClr val="black"/>
              </a:solidFill>
              <a:effectLst/>
              <a:uLnTx/>
              <a:uFillTx/>
              <a:latin typeface="+mn-ea"/>
              <a:cs typeface="Noto Sans JP Black"/>
            </a:endParaRPr>
          </a:p>
        </p:txBody>
      </p:sp>
      <p:sp>
        <p:nvSpPr>
          <p:cNvPr id="14" name="object 26">
            <a:extLst>
              <a:ext uri="{FF2B5EF4-FFF2-40B4-BE49-F238E27FC236}">
                <a16:creationId xmlns:a16="http://schemas.microsoft.com/office/drawing/2014/main" id="{5AE0A306-D0AC-C06D-73C3-50330B9A56C0}"/>
              </a:ext>
            </a:extLst>
          </p:cNvPr>
          <p:cNvSpPr txBox="1"/>
          <p:nvPr/>
        </p:nvSpPr>
        <p:spPr>
          <a:xfrm>
            <a:off x="2847363" y="2084033"/>
            <a:ext cx="1543260" cy="292369"/>
          </a:xfrm>
          <a:prstGeom prst="rect">
            <a:avLst/>
          </a:prstGeom>
        </p:spPr>
        <p:txBody>
          <a:bodyPr vert="horz" wrap="square" lIns="0" tIns="15221" rIns="0" bIns="0" rtlCol="0">
            <a:spAutoFit/>
          </a:bodyPr>
          <a:lstStyle/>
          <a:p>
            <a:pPr marL="16913" marR="0" lvl="0" indent="0" algn="l" defTabSz="457200" rtl="0" eaLnBrk="1" fontAlgn="auto" latinLnBrk="0" hangingPunct="1">
              <a:lnSpc>
                <a:spcPct val="100000"/>
              </a:lnSpc>
              <a:spcBef>
                <a:spcPts val="120"/>
              </a:spcBef>
              <a:spcAft>
                <a:spcPts val="0"/>
              </a:spcAft>
              <a:buClrTx/>
              <a:buSzTx/>
              <a:buFontTx/>
              <a:buNone/>
              <a:tabLst/>
              <a:defRPr/>
            </a:pPr>
            <a:r>
              <a:rPr kumimoji="0" b="1" i="0" u="none" strike="noStrike" kern="1200" cap="none" spc="-40" normalizeH="0" baseline="0" noProof="0" dirty="0">
                <a:ln>
                  <a:noFill/>
                </a:ln>
                <a:solidFill>
                  <a:srgbClr val="00579C"/>
                </a:solidFill>
                <a:effectLst/>
                <a:uLnTx/>
                <a:uFillTx/>
                <a:latin typeface="+mn-ea"/>
                <a:cs typeface="Noto Sans JP Black"/>
              </a:rPr>
              <a:t>マテリア</a:t>
            </a:r>
            <a:r>
              <a:rPr kumimoji="0" b="1" i="0" u="none" strike="noStrike" kern="1200" cap="none" spc="-13" normalizeH="0" baseline="0" noProof="0" dirty="0">
                <a:ln>
                  <a:noFill/>
                </a:ln>
                <a:solidFill>
                  <a:srgbClr val="00579C"/>
                </a:solidFill>
                <a:effectLst/>
                <a:uLnTx/>
                <a:uFillTx/>
                <a:latin typeface="+mn-ea"/>
                <a:cs typeface="Noto Sans JP Black"/>
              </a:rPr>
              <a:t>ル事業</a:t>
            </a:r>
            <a:endParaRPr kumimoji="0" b="0" i="0" u="none" strike="noStrike" kern="1200" cap="none" spc="0" normalizeH="0" baseline="0" noProof="0" dirty="0">
              <a:ln>
                <a:noFill/>
              </a:ln>
              <a:solidFill>
                <a:prstClr val="black"/>
              </a:solidFill>
              <a:effectLst/>
              <a:uLnTx/>
              <a:uFillTx/>
              <a:latin typeface="+mn-ea"/>
              <a:cs typeface="Noto Sans JP Black"/>
            </a:endParaRPr>
          </a:p>
        </p:txBody>
      </p:sp>
      <p:sp>
        <p:nvSpPr>
          <p:cNvPr id="15" name="object 32">
            <a:extLst>
              <a:ext uri="{FF2B5EF4-FFF2-40B4-BE49-F238E27FC236}">
                <a16:creationId xmlns:a16="http://schemas.microsoft.com/office/drawing/2014/main" id="{E77FB9B2-2CF0-7A12-55FD-144F6647580A}"/>
              </a:ext>
            </a:extLst>
          </p:cNvPr>
          <p:cNvSpPr txBox="1"/>
          <p:nvPr/>
        </p:nvSpPr>
        <p:spPr>
          <a:xfrm>
            <a:off x="5067137" y="2086622"/>
            <a:ext cx="1283094" cy="292369"/>
          </a:xfrm>
          <a:prstGeom prst="rect">
            <a:avLst/>
          </a:prstGeom>
        </p:spPr>
        <p:txBody>
          <a:bodyPr vert="horz" wrap="square" lIns="0" tIns="15221" rIns="0" bIns="0" rtlCol="0">
            <a:spAutoFit/>
          </a:bodyPr>
          <a:lstStyle/>
          <a:p>
            <a:pPr marL="16913" marR="0" lvl="0" indent="0" algn="l" defTabSz="457200" rtl="0" eaLnBrk="1" fontAlgn="auto" latinLnBrk="0" hangingPunct="1">
              <a:lnSpc>
                <a:spcPct val="100000"/>
              </a:lnSpc>
              <a:spcBef>
                <a:spcPts val="120"/>
              </a:spcBef>
              <a:spcAft>
                <a:spcPts val="0"/>
              </a:spcAft>
              <a:buClrTx/>
              <a:buSzTx/>
              <a:buFontTx/>
              <a:buNone/>
              <a:tabLst/>
              <a:defRPr/>
            </a:pPr>
            <a:r>
              <a:rPr kumimoji="0" b="1" i="0" u="none" strike="noStrike" kern="1200" cap="none" spc="-40" normalizeH="0" baseline="0" noProof="0" dirty="0">
                <a:ln>
                  <a:noFill/>
                </a:ln>
                <a:solidFill>
                  <a:srgbClr val="00579C"/>
                </a:solidFill>
                <a:effectLst/>
                <a:uLnTx/>
                <a:uFillTx/>
                <a:latin typeface="+mn-ea"/>
                <a:cs typeface="Noto Sans JP Black"/>
              </a:rPr>
              <a:t>ライ</a:t>
            </a:r>
            <a:r>
              <a:rPr kumimoji="0" b="1" i="0" u="none" strike="noStrike" kern="1200" cap="none" spc="-13" normalizeH="0" baseline="0" noProof="0" dirty="0">
                <a:ln>
                  <a:noFill/>
                </a:ln>
                <a:solidFill>
                  <a:srgbClr val="00579C"/>
                </a:solidFill>
                <a:effectLst/>
                <a:uLnTx/>
                <a:uFillTx/>
                <a:latin typeface="+mn-ea"/>
                <a:cs typeface="Noto Sans JP Black"/>
              </a:rPr>
              <a:t>フ事業</a:t>
            </a:r>
            <a:endParaRPr kumimoji="0" b="0" i="0" u="none" strike="noStrike" kern="1200" cap="none" spc="0" normalizeH="0" baseline="0" noProof="0" dirty="0">
              <a:ln>
                <a:noFill/>
              </a:ln>
              <a:solidFill>
                <a:prstClr val="black"/>
              </a:solidFill>
              <a:effectLst/>
              <a:uLnTx/>
              <a:uFillTx/>
              <a:latin typeface="+mn-ea"/>
              <a:cs typeface="Noto Sans JP Black"/>
            </a:endParaRPr>
          </a:p>
        </p:txBody>
      </p:sp>
      <p:sp>
        <p:nvSpPr>
          <p:cNvPr id="16" name="object 38">
            <a:extLst>
              <a:ext uri="{FF2B5EF4-FFF2-40B4-BE49-F238E27FC236}">
                <a16:creationId xmlns:a16="http://schemas.microsoft.com/office/drawing/2014/main" id="{77DDCAB3-454B-F7D2-3181-465DCCE24B7C}"/>
              </a:ext>
            </a:extLst>
          </p:cNvPr>
          <p:cNvSpPr txBox="1"/>
          <p:nvPr/>
        </p:nvSpPr>
        <p:spPr>
          <a:xfrm>
            <a:off x="7321257" y="1243230"/>
            <a:ext cx="1540326" cy="384702"/>
          </a:xfrm>
          <a:prstGeom prst="rect">
            <a:avLst/>
          </a:prstGeom>
        </p:spPr>
        <p:txBody>
          <a:bodyPr vert="horz" wrap="square" lIns="0" tIns="15221" rIns="0" bIns="0" rtlCol="0">
            <a:spAutoFit/>
          </a:bodyPr>
          <a:lstStyle/>
          <a:p>
            <a:pPr marL="16913" marR="0" lvl="0" indent="0" algn="l" defTabSz="457200" rtl="0" eaLnBrk="1" fontAlgn="auto" latinLnBrk="0" hangingPunct="1">
              <a:lnSpc>
                <a:spcPct val="100000"/>
              </a:lnSpc>
              <a:spcBef>
                <a:spcPts val="120"/>
              </a:spcBef>
              <a:spcAft>
                <a:spcPts val="0"/>
              </a:spcAft>
              <a:buClrTx/>
              <a:buSzTx/>
              <a:buFontTx/>
              <a:buNone/>
              <a:tabLst/>
              <a:defRPr/>
            </a:pPr>
            <a:r>
              <a:rPr kumimoji="0" sz="2400" b="1" i="0" u="none" strike="noStrike" kern="1200" cap="none" spc="-13" normalizeH="0" baseline="0" noProof="0" dirty="0">
                <a:ln>
                  <a:noFill/>
                </a:ln>
                <a:solidFill>
                  <a:schemeClr val="accent2"/>
                </a:solidFill>
                <a:effectLst/>
                <a:uLnTx/>
                <a:uFillTx/>
                <a:latin typeface="+mn-ea"/>
                <a:cs typeface="Noto Sans JP Black"/>
              </a:rPr>
              <a:t>測定器事業</a:t>
            </a:r>
            <a:endParaRPr kumimoji="0" sz="2400" b="0" i="0" u="none" strike="noStrike" kern="1200" cap="none" spc="0" normalizeH="0" baseline="0" noProof="0" dirty="0">
              <a:ln>
                <a:noFill/>
              </a:ln>
              <a:solidFill>
                <a:schemeClr val="accent2"/>
              </a:solidFill>
              <a:effectLst/>
              <a:uLnTx/>
              <a:uFillTx/>
              <a:latin typeface="+mn-ea"/>
              <a:cs typeface="Noto Sans JP Black"/>
            </a:endParaRPr>
          </a:p>
        </p:txBody>
      </p:sp>
      <p:sp>
        <p:nvSpPr>
          <p:cNvPr id="17" name="object 40">
            <a:extLst>
              <a:ext uri="{FF2B5EF4-FFF2-40B4-BE49-F238E27FC236}">
                <a16:creationId xmlns:a16="http://schemas.microsoft.com/office/drawing/2014/main" id="{FBE805E6-6923-A6B9-8BB5-D7227CAFAA7D}"/>
              </a:ext>
            </a:extLst>
          </p:cNvPr>
          <p:cNvSpPr txBox="1"/>
          <p:nvPr/>
        </p:nvSpPr>
        <p:spPr>
          <a:xfrm>
            <a:off x="2958141" y="2559901"/>
            <a:ext cx="1291240"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高機能化学</a:t>
            </a:r>
          </a:p>
        </p:txBody>
      </p:sp>
      <p:sp>
        <p:nvSpPr>
          <p:cNvPr id="18" name="object 41">
            <a:extLst>
              <a:ext uri="{FF2B5EF4-FFF2-40B4-BE49-F238E27FC236}">
                <a16:creationId xmlns:a16="http://schemas.microsoft.com/office/drawing/2014/main" id="{486D0F52-2BE7-8B6B-9992-1F22D86A94CF}"/>
              </a:ext>
            </a:extLst>
          </p:cNvPr>
          <p:cNvSpPr txBox="1"/>
          <p:nvPr/>
        </p:nvSpPr>
        <p:spPr>
          <a:xfrm>
            <a:off x="2958141" y="2787621"/>
            <a:ext cx="1543261"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47" normalizeH="0" baseline="0" noProof="0" dirty="0">
                <a:ln>
                  <a:noFill/>
                </a:ln>
                <a:effectLst/>
                <a:uLnTx/>
                <a:uFillTx/>
                <a:latin typeface="+mn-ea"/>
                <a:cs typeface="Noto Sans JP"/>
              </a:rPr>
              <a:t>バイオマスマテリアル</a:t>
            </a:r>
            <a:endParaRPr kumimoji="0" sz="1400" i="0" u="none" strike="noStrike" kern="1200" cap="none" spc="0" normalizeH="0" baseline="0" noProof="0" dirty="0">
              <a:ln>
                <a:noFill/>
              </a:ln>
              <a:effectLst/>
              <a:uLnTx/>
              <a:uFillTx/>
              <a:latin typeface="+mn-ea"/>
              <a:cs typeface="Noto Sans JP"/>
            </a:endParaRPr>
          </a:p>
        </p:txBody>
      </p:sp>
      <p:sp>
        <p:nvSpPr>
          <p:cNvPr id="19" name="object 42">
            <a:extLst>
              <a:ext uri="{FF2B5EF4-FFF2-40B4-BE49-F238E27FC236}">
                <a16:creationId xmlns:a16="http://schemas.microsoft.com/office/drawing/2014/main" id="{B4457418-9614-0596-F294-6D875862A766}"/>
              </a:ext>
            </a:extLst>
          </p:cNvPr>
          <p:cNvSpPr txBox="1"/>
          <p:nvPr/>
        </p:nvSpPr>
        <p:spPr>
          <a:xfrm>
            <a:off x="2958141" y="3015339"/>
            <a:ext cx="1235472"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紙</a:t>
            </a:r>
            <a:r>
              <a:rPr kumimoji="0" sz="1400" i="0" u="none" strike="noStrike" kern="1200" cap="none" spc="-27" normalizeH="0" baseline="0" noProof="0" dirty="0">
                <a:ln>
                  <a:noFill/>
                </a:ln>
                <a:effectLst/>
                <a:uLnTx/>
                <a:uFillTx/>
                <a:latin typeface="+mn-ea"/>
                <a:cs typeface="Noto Sans JP"/>
              </a:rPr>
              <a:t>パルプ</a:t>
            </a:r>
            <a:endParaRPr kumimoji="0" sz="1400" i="0" u="none" strike="noStrike" kern="1200" cap="none" spc="0" normalizeH="0" baseline="0" noProof="0" dirty="0">
              <a:ln>
                <a:noFill/>
              </a:ln>
              <a:effectLst/>
              <a:uLnTx/>
              <a:uFillTx/>
              <a:latin typeface="+mn-ea"/>
              <a:cs typeface="Noto Sans JP"/>
            </a:endParaRPr>
          </a:p>
        </p:txBody>
      </p:sp>
      <p:sp>
        <p:nvSpPr>
          <p:cNvPr id="20" name="object 43">
            <a:extLst>
              <a:ext uri="{FF2B5EF4-FFF2-40B4-BE49-F238E27FC236}">
                <a16:creationId xmlns:a16="http://schemas.microsoft.com/office/drawing/2014/main" id="{298A4BE2-427A-CB35-E217-B8327492ED00}"/>
              </a:ext>
            </a:extLst>
          </p:cNvPr>
          <p:cNvSpPr txBox="1"/>
          <p:nvPr/>
        </p:nvSpPr>
        <p:spPr>
          <a:xfrm>
            <a:off x="2958141" y="3243058"/>
            <a:ext cx="935259"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繊維</a:t>
            </a:r>
          </a:p>
        </p:txBody>
      </p:sp>
      <p:sp>
        <p:nvSpPr>
          <p:cNvPr id="21" name="object 44">
            <a:extLst>
              <a:ext uri="{FF2B5EF4-FFF2-40B4-BE49-F238E27FC236}">
                <a16:creationId xmlns:a16="http://schemas.microsoft.com/office/drawing/2014/main" id="{572040AA-48F0-D658-3E0C-3C568D6FE56B}"/>
              </a:ext>
            </a:extLst>
          </p:cNvPr>
          <p:cNvSpPr txBox="1"/>
          <p:nvPr/>
        </p:nvSpPr>
        <p:spPr>
          <a:xfrm>
            <a:off x="2958141" y="3470778"/>
            <a:ext cx="1103819"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鉄鋼</a:t>
            </a:r>
          </a:p>
        </p:txBody>
      </p:sp>
      <p:sp>
        <p:nvSpPr>
          <p:cNvPr id="22" name="object 45">
            <a:extLst>
              <a:ext uri="{FF2B5EF4-FFF2-40B4-BE49-F238E27FC236}">
                <a16:creationId xmlns:a16="http://schemas.microsoft.com/office/drawing/2014/main" id="{37663BE7-3FE0-4104-7738-C27BF43A435D}"/>
              </a:ext>
            </a:extLst>
          </p:cNvPr>
          <p:cNvSpPr txBox="1"/>
          <p:nvPr/>
        </p:nvSpPr>
        <p:spPr>
          <a:xfrm>
            <a:off x="2958141" y="3698496"/>
            <a:ext cx="1291240"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非鉄</a:t>
            </a:r>
          </a:p>
        </p:txBody>
      </p:sp>
      <p:sp>
        <p:nvSpPr>
          <p:cNvPr id="23" name="object 46">
            <a:extLst>
              <a:ext uri="{FF2B5EF4-FFF2-40B4-BE49-F238E27FC236}">
                <a16:creationId xmlns:a16="http://schemas.microsoft.com/office/drawing/2014/main" id="{0E278E6D-42B3-61FF-2D9F-6C89B36DD2D0}"/>
              </a:ext>
            </a:extLst>
          </p:cNvPr>
          <p:cNvSpPr txBox="1"/>
          <p:nvPr/>
        </p:nvSpPr>
        <p:spPr>
          <a:xfrm>
            <a:off x="2924316" y="3871081"/>
            <a:ext cx="935259" cy="288024"/>
          </a:xfrm>
          <a:prstGeom prst="rect">
            <a:avLst/>
          </a:prstGeom>
        </p:spPr>
        <p:txBody>
          <a:bodyPr vert="horz" wrap="square" lIns="0" tIns="71878" rIns="0" bIns="0" rtlCol="0">
            <a:spAutoFit/>
          </a:bodyPr>
          <a:lstStyle/>
          <a:p>
            <a:pPr marL="179273" marR="0" lvl="0" indent="-128536" algn="l" defTabSz="457200" rtl="0" eaLnBrk="1" fontAlgn="auto" latinLnBrk="0" hangingPunct="1">
              <a:lnSpc>
                <a:spcPct val="100000"/>
              </a:lnSpc>
              <a:spcBef>
                <a:spcPts val="566"/>
              </a:spcBef>
              <a:spcAft>
                <a:spcPts val="0"/>
              </a:spcAft>
              <a:buClrTx/>
              <a:buSzPct val="50000"/>
              <a:buFontTx/>
              <a:buChar char="●"/>
              <a:tabLst>
                <a:tab pos="179273" algn="l"/>
              </a:tabLst>
              <a:defRPr/>
            </a:pPr>
            <a:r>
              <a:rPr kumimoji="0" sz="1400" i="0" u="none" strike="noStrike" kern="1200" cap="none" spc="-27" normalizeH="0" baseline="0" noProof="0" dirty="0">
                <a:ln>
                  <a:noFill/>
                </a:ln>
                <a:effectLst/>
                <a:uLnTx/>
                <a:uFillTx/>
                <a:latin typeface="+mn-ea"/>
                <a:cs typeface="Noto Sans JP"/>
              </a:rPr>
              <a:t>マイニング</a:t>
            </a:r>
            <a:endParaRPr kumimoji="0" sz="1400" i="0" u="none" strike="noStrike" kern="1200" cap="none" spc="0" normalizeH="0" baseline="0" noProof="0" dirty="0">
              <a:ln>
                <a:noFill/>
              </a:ln>
              <a:effectLst/>
              <a:uLnTx/>
              <a:uFillTx/>
              <a:latin typeface="+mn-ea"/>
              <a:cs typeface="Noto Sans JP"/>
            </a:endParaRPr>
          </a:p>
        </p:txBody>
      </p:sp>
      <p:sp>
        <p:nvSpPr>
          <p:cNvPr id="24" name="object 47">
            <a:extLst>
              <a:ext uri="{FF2B5EF4-FFF2-40B4-BE49-F238E27FC236}">
                <a16:creationId xmlns:a16="http://schemas.microsoft.com/office/drawing/2014/main" id="{21C44D5E-7F76-7E99-9C8A-8F9A6C73A433}"/>
              </a:ext>
            </a:extLst>
          </p:cNvPr>
          <p:cNvSpPr txBox="1"/>
          <p:nvPr/>
        </p:nvSpPr>
        <p:spPr>
          <a:xfrm>
            <a:off x="7451392" y="2559901"/>
            <a:ext cx="1252969"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27" normalizeH="0" baseline="0" noProof="0" dirty="0">
                <a:ln>
                  <a:noFill/>
                </a:ln>
                <a:effectLst/>
                <a:uLnTx/>
                <a:uFillTx/>
                <a:latin typeface="+mn-ea"/>
                <a:cs typeface="Noto Sans JP"/>
              </a:rPr>
              <a:t>エネルギー</a:t>
            </a:r>
            <a:endParaRPr kumimoji="0" sz="1400" i="0" u="none" strike="noStrike" kern="1200" cap="none" spc="0" normalizeH="0" baseline="0" noProof="0" dirty="0">
              <a:ln>
                <a:noFill/>
              </a:ln>
              <a:effectLst/>
              <a:uLnTx/>
              <a:uFillTx/>
              <a:latin typeface="+mn-ea"/>
              <a:cs typeface="Noto Sans JP"/>
            </a:endParaRPr>
          </a:p>
        </p:txBody>
      </p:sp>
      <p:sp>
        <p:nvSpPr>
          <p:cNvPr id="25" name="object 48">
            <a:extLst>
              <a:ext uri="{FF2B5EF4-FFF2-40B4-BE49-F238E27FC236}">
                <a16:creationId xmlns:a16="http://schemas.microsoft.com/office/drawing/2014/main" id="{722E4A1D-4077-DEDD-A309-82ABA78FE935}"/>
              </a:ext>
            </a:extLst>
          </p:cNvPr>
          <p:cNvSpPr txBox="1"/>
          <p:nvPr/>
        </p:nvSpPr>
        <p:spPr>
          <a:xfrm>
            <a:off x="7451392" y="2787621"/>
            <a:ext cx="1209940"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情報通信</a:t>
            </a:r>
          </a:p>
        </p:txBody>
      </p:sp>
      <p:sp>
        <p:nvSpPr>
          <p:cNvPr id="26" name="object 49">
            <a:extLst>
              <a:ext uri="{FF2B5EF4-FFF2-40B4-BE49-F238E27FC236}">
                <a16:creationId xmlns:a16="http://schemas.microsoft.com/office/drawing/2014/main" id="{5CD1349A-B4F1-961A-CF56-994EDD4D1447}"/>
              </a:ext>
            </a:extLst>
          </p:cNvPr>
          <p:cNvSpPr txBox="1"/>
          <p:nvPr/>
        </p:nvSpPr>
        <p:spPr>
          <a:xfrm>
            <a:off x="7451392" y="3015339"/>
            <a:ext cx="1125740"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医療</a:t>
            </a:r>
          </a:p>
        </p:txBody>
      </p:sp>
      <p:sp>
        <p:nvSpPr>
          <p:cNvPr id="27" name="object 50">
            <a:extLst>
              <a:ext uri="{FF2B5EF4-FFF2-40B4-BE49-F238E27FC236}">
                <a16:creationId xmlns:a16="http://schemas.microsoft.com/office/drawing/2014/main" id="{EF451BD0-F2A0-70B2-1424-A62F945CDF4B}"/>
              </a:ext>
            </a:extLst>
          </p:cNvPr>
          <p:cNvSpPr txBox="1"/>
          <p:nvPr/>
        </p:nvSpPr>
        <p:spPr>
          <a:xfrm>
            <a:off x="9662664" y="2559901"/>
            <a:ext cx="1629230"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lang="en-US" altLang="ja-JP" sz="1400" spc="53" dirty="0">
                <a:latin typeface="+mn-ea"/>
                <a:cs typeface="Noto Sans JP"/>
              </a:rPr>
              <a:t>IIoT</a:t>
            </a:r>
            <a:r>
              <a:rPr lang="ja-JP" altLang="en-US" sz="1400" spc="53" dirty="0">
                <a:latin typeface="+mn-ea"/>
                <a:cs typeface="Noto Sans JP"/>
              </a:rPr>
              <a:t>サービス</a:t>
            </a:r>
            <a:endParaRPr kumimoji="0" sz="1400" i="0" u="none" strike="noStrike" kern="1200" cap="none" spc="0" normalizeH="0" baseline="0" noProof="0" dirty="0">
              <a:ln>
                <a:noFill/>
              </a:ln>
              <a:effectLst/>
              <a:uLnTx/>
              <a:uFillTx/>
              <a:latin typeface="+mn-ea"/>
              <a:cs typeface="Noto Sans JP"/>
            </a:endParaRPr>
          </a:p>
        </p:txBody>
      </p:sp>
      <p:sp>
        <p:nvSpPr>
          <p:cNvPr id="28" name="object 51">
            <a:extLst>
              <a:ext uri="{FF2B5EF4-FFF2-40B4-BE49-F238E27FC236}">
                <a16:creationId xmlns:a16="http://schemas.microsoft.com/office/drawing/2014/main" id="{E0782311-F975-281C-6AF9-8AD12C679EC8}"/>
              </a:ext>
            </a:extLst>
          </p:cNvPr>
          <p:cNvSpPr txBox="1"/>
          <p:nvPr/>
        </p:nvSpPr>
        <p:spPr>
          <a:xfrm>
            <a:off x="9662664" y="2787621"/>
            <a:ext cx="1814825"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27" normalizeH="0" baseline="0" noProof="0" dirty="0">
                <a:ln>
                  <a:noFill/>
                </a:ln>
                <a:effectLst/>
                <a:uLnTx/>
                <a:uFillTx/>
                <a:latin typeface="+mn-ea"/>
                <a:cs typeface="Noto Sans JP"/>
              </a:rPr>
              <a:t>バイ</a:t>
            </a:r>
            <a:r>
              <a:rPr kumimoji="0" sz="1400" i="0" u="none" strike="noStrike" kern="1200" cap="none" spc="0" normalizeH="0" baseline="0" noProof="0" dirty="0">
                <a:ln>
                  <a:noFill/>
                </a:ln>
                <a:effectLst/>
                <a:uLnTx/>
                <a:uFillTx/>
                <a:latin typeface="+mn-ea"/>
                <a:cs typeface="Noto Sans JP"/>
              </a:rPr>
              <a:t>オ関連</a:t>
            </a:r>
            <a:r>
              <a:rPr kumimoji="0" sz="1400" i="0" u="none" strike="noStrike" kern="1200" cap="none" spc="-27" normalizeH="0" baseline="0" noProof="0" dirty="0">
                <a:ln>
                  <a:noFill/>
                </a:ln>
                <a:effectLst/>
                <a:uLnTx/>
                <a:uFillTx/>
                <a:latin typeface="+mn-ea"/>
                <a:cs typeface="Noto Sans JP"/>
              </a:rPr>
              <a:t>ビジネス</a:t>
            </a:r>
            <a:endParaRPr kumimoji="0" sz="1400" i="0" u="none" strike="noStrike" kern="1200" cap="none" spc="0" normalizeH="0" baseline="0" noProof="0" dirty="0">
              <a:ln>
                <a:noFill/>
              </a:ln>
              <a:effectLst/>
              <a:uLnTx/>
              <a:uFillTx/>
              <a:latin typeface="+mn-ea"/>
              <a:cs typeface="Noto Sans JP"/>
            </a:endParaRPr>
          </a:p>
        </p:txBody>
      </p:sp>
      <p:sp>
        <p:nvSpPr>
          <p:cNvPr id="29" name="object 52">
            <a:extLst>
              <a:ext uri="{FF2B5EF4-FFF2-40B4-BE49-F238E27FC236}">
                <a16:creationId xmlns:a16="http://schemas.microsoft.com/office/drawing/2014/main" id="{09ADB674-DB5F-67F1-D86E-10ECE7996C2D}"/>
              </a:ext>
            </a:extLst>
          </p:cNvPr>
          <p:cNvSpPr txBox="1"/>
          <p:nvPr/>
        </p:nvSpPr>
        <p:spPr>
          <a:xfrm>
            <a:off x="5225740" y="2559901"/>
            <a:ext cx="1208191"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医療品</a:t>
            </a:r>
          </a:p>
        </p:txBody>
      </p:sp>
      <p:sp>
        <p:nvSpPr>
          <p:cNvPr id="30" name="object 53">
            <a:extLst>
              <a:ext uri="{FF2B5EF4-FFF2-40B4-BE49-F238E27FC236}">
                <a16:creationId xmlns:a16="http://schemas.microsoft.com/office/drawing/2014/main" id="{362CC1CB-9F3F-19A7-B0CD-AA2054DAA619}"/>
              </a:ext>
            </a:extLst>
          </p:cNvPr>
          <p:cNvSpPr txBox="1"/>
          <p:nvPr/>
        </p:nvSpPr>
        <p:spPr>
          <a:xfrm>
            <a:off x="5225740" y="2787621"/>
            <a:ext cx="1208191"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医療</a:t>
            </a:r>
          </a:p>
        </p:txBody>
      </p:sp>
      <p:sp>
        <p:nvSpPr>
          <p:cNvPr id="31" name="object 54">
            <a:extLst>
              <a:ext uri="{FF2B5EF4-FFF2-40B4-BE49-F238E27FC236}">
                <a16:creationId xmlns:a16="http://schemas.microsoft.com/office/drawing/2014/main" id="{7FB88DB9-01A1-4A31-A15C-A7BB4D9CAB5C}"/>
              </a:ext>
            </a:extLst>
          </p:cNvPr>
          <p:cNvSpPr txBox="1"/>
          <p:nvPr/>
        </p:nvSpPr>
        <p:spPr>
          <a:xfrm>
            <a:off x="5225740" y="3015339"/>
            <a:ext cx="1283094"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食品</a:t>
            </a:r>
          </a:p>
        </p:txBody>
      </p:sp>
      <p:sp>
        <p:nvSpPr>
          <p:cNvPr id="32" name="object 56">
            <a:extLst>
              <a:ext uri="{FF2B5EF4-FFF2-40B4-BE49-F238E27FC236}">
                <a16:creationId xmlns:a16="http://schemas.microsoft.com/office/drawing/2014/main" id="{45A9A58E-1D23-C545-E852-84D3C9ADCFF1}"/>
              </a:ext>
            </a:extLst>
          </p:cNvPr>
          <p:cNvSpPr txBox="1"/>
          <p:nvPr/>
        </p:nvSpPr>
        <p:spPr>
          <a:xfrm>
            <a:off x="714510" y="2559901"/>
            <a:ext cx="1256431"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27" normalizeH="0" baseline="0" noProof="0" dirty="0">
                <a:ln>
                  <a:noFill/>
                </a:ln>
                <a:effectLst/>
                <a:uLnTx/>
                <a:uFillTx/>
                <a:latin typeface="+mn-ea"/>
                <a:cs typeface="Noto Sans JP"/>
              </a:rPr>
              <a:t>オイ</a:t>
            </a:r>
            <a:r>
              <a:rPr kumimoji="0" sz="1400" i="0" u="none" strike="noStrike" kern="1200" cap="none" spc="0" normalizeH="0" baseline="0" noProof="0" dirty="0">
                <a:ln>
                  <a:noFill/>
                </a:ln>
                <a:effectLst/>
                <a:uLnTx/>
                <a:uFillTx/>
                <a:latin typeface="+mn-ea"/>
                <a:cs typeface="Noto Sans JP"/>
              </a:rPr>
              <a:t>ル＆</a:t>
            </a:r>
            <a:r>
              <a:rPr kumimoji="0" sz="1400" i="0" u="none" strike="noStrike" kern="1200" cap="none" spc="-27" normalizeH="0" baseline="0" noProof="0" dirty="0">
                <a:ln>
                  <a:noFill/>
                </a:ln>
                <a:effectLst/>
                <a:uLnTx/>
                <a:uFillTx/>
                <a:latin typeface="+mn-ea"/>
                <a:cs typeface="Noto Sans JP"/>
              </a:rPr>
              <a:t>ガス</a:t>
            </a:r>
            <a:endParaRPr kumimoji="0" sz="1400" i="0" u="none" strike="noStrike" kern="1200" cap="none" spc="0" normalizeH="0" baseline="0" noProof="0" dirty="0">
              <a:ln>
                <a:noFill/>
              </a:ln>
              <a:effectLst/>
              <a:uLnTx/>
              <a:uFillTx/>
              <a:latin typeface="+mn-ea"/>
              <a:cs typeface="Noto Sans JP"/>
            </a:endParaRPr>
          </a:p>
        </p:txBody>
      </p:sp>
      <p:sp>
        <p:nvSpPr>
          <p:cNvPr id="33" name="object 57">
            <a:extLst>
              <a:ext uri="{FF2B5EF4-FFF2-40B4-BE49-F238E27FC236}">
                <a16:creationId xmlns:a16="http://schemas.microsoft.com/office/drawing/2014/main" id="{3B52959E-6E9C-A9C6-A4F3-936F67F19544}"/>
              </a:ext>
            </a:extLst>
          </p:cNvPr>
          <p:cNvSpPr txBox="1"/>
          <p:nvPr/>
        </p:nvSpPr>
        <p:spPr>
          <a:xfrm>
            <a:off x="714511" y="2787621"/>
            <a:ext cx="1534996"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石油化学</a:t>
            </a:r>
          </a:p>
        </p:txBody>
      </p:sp>
      <p:sp>
        <p:nvSpPr>
          <p:cNvPr id="34" name="object 58">
            <a:extLst>
              <a:ext uri="{FF2B5EF4-FFF2-40B4-BE49-F238E27FC236}">
                <a16:creationId xmlns:a16="http://schemas.microsoft.com/office/drawing/2014/main" id="{334FD6D7-32EA-8483-FFDA-7E393FC32D1A}"/>
              </a:ext>
            </a:extLst>
          </p:cNvPr>
          <p:cNvSpPr txBox="1"/>
          <p:nvPr/>
        </p:nvSpPr>
        <p:spPr>
          <a:xfrm>
            <a:off x="714511" y="3015339"/>
            <a:ext cx="1807259"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err="1">
                <a:ln>
                  <a:noFill/>
                </a:ln>
                <a:effectLst/>
                <a:uLnTx/>
                <a:uFillTx/>
                <a:latin typeface="+mn-ea"/>
                <a:cs typeface="Noto Sans JP"/>
              </a:rPr>
              <a:t>再生可能</a:t>
            </a:r>
            <a:r>
              <a:rPr kumimoji="0" sz="1400" i="0" u="none" strike="noStrike" kern="1200" cap="none" spc="-27" normalizeH="0" baseline="0" noProof="0" dirty="0" err="1">
                <a:ln>
                  <a:noFill/>
                </a:ln>
                <a:effectLst/>
                <a:uLnTx/>
                <a:uFillTx/>
                <a:latin typeface="+mn-ea"/>
                <a:cs typeface="Noto Sans JP"/>
              </a:rPr>
              <a:t>エネルギ</a:t>
            </a:r>
            <a:r>
              <a:rPr kumimoji="0" sz="1400" i="0" u="none" strike="noStrike" kern="1200" cap="none" spc="0" normalizeH="0" baseline="0" noProof="0" dirty="0">
                <a:ln>
                  <a:noFill/>
                </a:ln>
                <a:effectLst/>
                <a:uLnTx/>
                <a:uFillTx/>
                <a:latin typeface="+mn-ea"/>
                <a:cs typeface="Noto Sans JP"/>
              </a:rPr>
              <a:t>ー</a:t>
            </a:r>
          </a:p>
        </p:txBody>
      </p:sp>
      <p:sp>
        <p:nvSpPr>
          <p:cNvPr id="35" name="object 59">
            <a:extLst>
              <a:ext uri="{FF2B5EF4-FFF2-40B4-BE49-F238E27FC236}">
                <a16:creationId xmlns:a16="http://schemas.microsoft.com/office/drawing/2014/main" id="{B1811709-02E3-F520-8999-8D8378440FC1}"/>
              </a:ext>
            </a:extLst>
          </p:cNvPr>
          <p:cNvSpPr txBox="1"/>
          <p:nvPr/>
        </p:nvSpPr>
        <p:spPr>
          <a:xfrm>
            <a:off x="714511" y="3243058"/>
            <a:ext cx="820108"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0" normalizeH="0" baseline="0" noProof="0" dirty="0">
                <a:ln>
                  <a:noFill/>
                </a:ln>
                <a:effectLst/>
                <a:uLnTx/>
                <a:uFillTx/>
                <a:latin typeface="+mn-ea"/>
                <a:cs typeface="Noto Sans JP"/>
              </a:rPr>
              <a:t>電力</a:t>
            </a:r>
          </a:p>
        </p:txBody>
      </p:sp>
      <p:sp>
        <p:nvSpPr>
          <p:cNvPr id="36" name="object 60">
            <a:extLst>
              <a:ext uri="{FF2B5EF4-FFF2-40B4-BE49-F238E27FC236}">
                <a16:creationId xmlns:a16="http://schemas.microsoft.com/office/drawing/2014/main" id="{A17A225A-E721-9058-A5AA-AA3AAE832027}"/>
              </a:ext>
            </a:extLst>
          </p:cNvPr>
          <p:cNvSpPr txBox="1"/>
          <p:nvPr/>
        </p:nvSpPr>
        <p:spPr>
          <a:xfrm>
            <a:off x="714511" y="3470778"/>
            <a:ext cx="1888849"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lang="ja-JP" altLang="en-US" sz="1400" i="0" u="none" strike="noStrike" kern="1200" cap="none" spc="53" normalizeH="0" baseline="0" noProof="0" dirty="0">
                <a:ln>
                  <a:noFill/>
                </a:ln>
                <a:effectLst/>
                <a:uLnTx/>
                <a:uFillTx/>
                <a:latin typeface="+mn-ea"/>
                <a:cs typeface="Noto Sans JP"/>
              </a:rPr>
              <a:t>エネルギーマネジメント</a:t>
            </a:r>
            <a:endParaRPr kumimoji="0" sz="1400" i="0" u="none" strike="noStrike" kern="1200" cap="none" spc="0" normalizeH="0" baseline="0" noProof="0" dirty="0">
              <a:ln>
                <a:noFill/>
              </a:ln>
              <a:effectLst/>
              <a:uLnTx/>
              <a:uFillTx/>
              <a:latin typeface="+mn-ea"/>
              <a:cs typeface="Noto Sans JP"/>
            </a:endParaRPr>
          </a:p>
        </p:txBody>
      </p:sp>
      <p:sp>
        <p:nvSpPr>
          <p:cNvPr id="37" name="object 61">
            <a:extLst>
              <a:ext uri="{FF2B5EF4-FFF2-40B4-BE49-F238E27FC236}">
                <a16:creationId xmlns:a16="http://schemas.microsoft.com/office/drawing/2014/main" id="{941421CE-5D76-2D3D-B49B-744DC436ADE0}"/>
              </a:ext>
            </a:extLst>
          </p:cNvPr>
          <p:cNvSpPr txBox="1"/>
          <p:nvPr/>
        </p:nvSpPr>
        <p:spPr>
          <a:xfrm>
            <a:off x="714511" y="3703242"/>
            <a:ext cx="1792913"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sz="1400" i="0" u="none" strike="noStrike" kern="1200" cap="none" spc="-47" normalizeH="0" baseline="0" noProof="0" dirty="0" err="1">
                <a:ln>
                  <a:noFill/>
                </a:ln>
                <a:effectLst/>
                <a:uLnTx/>
                <a:uFillTx/>
                <a:latin typeface="+mn-ea"/>
                <a:cs typeface="Noto Sans JP"/>
              </a:rPr>
              <a:t>エネルギーストレージ</a:t>
            </a:r>
            <a:endParaRPr kumimoji="0" sz="1400" i="0" u="none" strike="noStrike" kern="1200" cap="none" spc="0" normalizeH="0" baseline="0" noProof="0" dirty="0">
              <a:ln>
                <a:noFill/>
              </a:ln>
              <a:effectLst/>
              <a:uLnTx/>
              <a:uFillTx/>
              <a:latin typeface="+mn-ea"/>
              <a:cs typeface="Noto Sans JP"/>
            </a:endParaRPr>
          </a:p>
        </p:txBody>
      </p:sp>
      <p:sp>
        <p:nvSpPr>
          <p:cNvPr id="38" name="object 46">
            <a:extLst>
              <a:ext uri="{FF2B5EF4-FFF2-40B4-BE49-F238E27FC236}">
                <a16:creationId xmlns:a16="http://schemas.microsoft.com/office/drawing/2014/main" id="{7EC6DC8F-74BC-78A1-66AE-BD36A7BB550B}"/>
              </a:ext>
            </a:extLst>
          </p:cNvPr>
          <p:cNvSpPr txBox="1"/>
          <p:nvPr/>
        </p:nvSpPr>
        <p:spPr>
          <a:xfrm>
            <a:off x="2923556" y="4082423"/>
            <a:ext cx="935259" cy="288024"/>
          </a:xfrm>
          <a:prstGeom prst="rect">
            <a:avLst/>
          </a:prstGeom>
        </p:spPr>
        <p:txBody>
          <a:bodyPr vert="horz" wrap="square" lIns="0" tIns="71878" rIns="0" bIns="0" rtlCol="0">
            <a:spAutoFit/>
          </a:bodyPr>
          <a:lstStyle/>
          <a:p>
            <a:pPr marL="179273" marR="0" lvl="0" indent="-128536" algn="l" defTabSz="457200" rtl="0" eaLnBrk="1" fontAlgn="auto" latinLnBrk="0" hangingPunct="1">
              <a:lnSpc>
                <a:spcPct val="100000"/>
              </a:lnSpc>
              <a:spcBef>
                <a:spcPts val="566"/>
              </a:spcBef>
              <a:spcAft>
                <a:spcPts val="0"/>
              </a:spcAft>
              <a:buClrTx/>
              <a:buSzPct val="50000"/>
              <a:buFontTx/>
              <a:buChar char="●"/>
              <a:tabLst>
                <a:tab pos="179273" algn="l"/>
              </a:tabLst>
              <a:defRPr/>
            </a:pPr>
            <a:r>
              <a:rPr kumimoji="0" lang="ja-JP" altLang="en-US" sz="1400" i="0" u="none" strike="noStrike" kern="1200" cap="none" spc="-27" normalizeH="0" baseline="0" noProof="0" dirty="0">
                <a:ln>
                  <a:noFill/>
                </a:ln>
                <a:effectLst/>
                <a:uLnTx/>
                <a:uFillTx/>
                <a:latin typeface="+mn-ea"/>
                <a:cs typeface="Noto Sans JP"/>
              </a:rPr>
              <a:t>モビリティ</a:t>
            </a:r>
            <a:endParaRPr kumimoji="0" sz="1400" i="0" u="none" strike="noStrike" kern="1200" cap="none" spc="0" normalizeH="0" baseline="0" noProof="0" dirty="0">
              <a:ln>
                <a:noFill/>
              </a:ln>
              <a:effectLst/>
              <a:uLnTx/>
              <a:uFillTx/>
              <a:latin typeface="+mn-ea"/>
              <a:cs typeface="Noto Sans JP"/>
            </a:endParaRPr>
          </a:p>
        </p:txBody>
      </p:sp>
      <p:sp>
        <p:nvSpPr>
          <p:cNvPr id="39" name="object 46">
            <a:extLst>
              <a:ext uri="{FF2B5EF4-FFF2-40B4-BE49-F238E27FC236}">
                <a16:creationId xmlns:a16="http://schemas.microsoft.com/office/drawing/2014/main" id="{494DA98B-E67C-39F9-B1E6-58799D1E5627}"/>
              </a:ext>
            </a:extLst>
          </p:cNvPr>
          <p:cNvSpPr txBox="1"/>
          <p:nvPr/>
        </p:nvSpPr>
        <p:spPr>
          <a:xfrm>
            <a:off x="2922795" y="4294603"/>
            <a:ext cx="1543261" cy="288024"/>
          </a:xfrm>
          <a:prstGeom prst="rect">
            <a:avLst/>
          </a:prstGeom>
        </p:spPr>
        <p:txBody>
          <a:bodyPr vert="horz" wrap="square" lIns="0" tIns="71878" rIns="0" bIns="0" rtlCol="0">
            <a:spAutoFit/>
          </a:bodyPr>
          <a:lstStyle/>
          <a:p>
            <a:pPr marL="179273" marR="0" lvl="0" indent="-128536" algn="l" defTabSz="457200" rtl="0" eaLnBrk="1" fontAlgn="auto" latinLnBrk="0" hangingPunct="1">
              <a:lnSpc>
                <a:spcPct val="100000"/>
              </a:lnSpc>
              <a:spcBef>
                <a:spcPts val="566"/>
              </a:spcBef>
              <a:spcAft>
                <a:spcPts val="0"/>
              </a:spcAft>
              <a:buClrTx/>
              <a:buSzPct val="50000"/>
              <a:buFontTx/>
              <a:buChar char="●"/>
              <a:tabLst>
                <a:tab pos="179273" algn="l"/>
              </a:tabLst>
              <a:defRPr/>
            </a:pPr>
            <a:r>
              <a:rPr kumimoji="0" lang="ja-JP" altLang="en-US" sz="1400" i="0" u="none" strike="noStrike" kern="1200" cap="none" spc="-27" normalizeH="0" baseline="0" noProof="0" dirty="0">
                <a:ln>
                  <a:noFill/>
                </a:ln>
                <a:effectLst/>
                <a:uLnTx/>
                <a:uFillTx/>
                <a:latin typeface="+mn-ea"/>
                <a:cs typeface="Noto Sans JP"/>
              </a:rPr>
              <a:t>電機・電子</a:t>
            </a:r>
            <a:endParaRPr kumimoji="0" sz="1400" i="0" u="none" strike="noStrike" kern="1200" cap="none" spc="0" normalizeH="0" baseline="0" noProof="0" dirty="0">
              <a:ln>
                <a:noFill/>
              </a:ln>
              <a:effectLst/>
              <a:uLnTx/>
              <a:uFillTx/>
              <a:latin typeface="+mn-ea"/>
              <a:cs typeface="Noto Sans JP"/>
            </a:endParaRPr>
          </a:p>
        </p:txBody>
      </p:sp>
      <p:sp>
        <p:nvSpPr>
          <p:cNvPr id="40" name="object 54">
            <a:extLst>
              <a:ext uri="{FF2B5EF4-FFF2-40B4-BE49-F238E27FC236}">
                <a16:creationId xmlns:a16="http://schemas.microsoft.com/office/drawing/2014/main" id="{49F43EEA-8A9E-3D70-2E56-6FEFD9E4208C}"/>
              </a:ext>
            </a:extLst>
          </p:cNvPr>
          <p:cNvSpPr txBox="1"/>
          <p:nvPr/>
        </p:nvSpPr>
        <p:spPr>
          <a:xfrm>
            <a:off x="5232451" y="3245155"/>
            <a:ext cx="450717" cy="232521"/>
          </a:xfrm>
          <a:prstGeom prst="rect">
            <a:avLst/>
          </a:prstGeom>
        </p:spPr>
        <p:txBody>
          <a:bodyPr vert="horz" wrap="square" lIns="0" tIns="16912" rIns="0" bIns="0" rtlCol="0">
            <a:spAutoFit/>
          </a:bodyPr>
          <a:lstStyle/>
          <a:p>
            <a:pPr marL="145448" marR="0" lvl="0" indent="-128536" algn="l" defTabSz="457200" rtl="0" eaLnBrk="1" fontAlgn="auto" latinLnBrk="0" hangingPunct="1">
              <a:lnSpc>
                <a:spcPct val="100000"/>
              </a:lnSpc>
              <a:spcBef>
                <a:spcPts val="133"/>
              </a:spcBef>
              <a:spcAft>
                <a:spcPts val="0"/>
              </a:spcAft>
              <a:buClrTx/>
              <a:buSzPct val="50000"/>
              <a:buFontTx/>
              <a:buChar char="●"/>
              <a:tabLst>
                <a:tab pos="145448" algn="l"/>
              </a:tabLst>
              <a:defRPr/>
            </a:pPr>
            <a:r>
              <a:rPr kumimoji="0" lang="ja-JP" altLang="en-US" sz="1400" i="0" u="none" strike="noStrike" kern="1200" cap="none" spc="0" normalizeH="0" baseline="0" noProof="0" dirty="0">
                <a:ln>
                  <a:noFill/>
                </a:ln>
                <a:effectLst/>
                <a:uLnTx/>
                <a:uFillTx/>
                <a:latin typeface="+mn-ea"/>
                <a:cs typeface="Noto Sans JP"/>
              </a:rPr>
              <a:t>水</a:t>
            </a:r>
            <a:endParaRPr kumimoji="0" sz="1400" i="0" u="none" strike="noStrike" kern="1200" cap="none" spc="0" normalizeH="0" baseline="0" noProof="0" dirty="0">
              <a:ln>
                <a:noFill/>
              </a:ln>
              <a:effectLst/>
              <a:uLnTx/>
              <a:uFillTx/>
              <a:latin typeface="+mn-ea"/>
              <a:cs typeface="Noto Sans JP"/>
            </a:endParaRPr>
          </a:p>
        </p:txBody>
      </p:sp>
      <p:sp>
        <p:nvSpPr>
          <p:cNvPr id="41" name="object 73">
            <a:extLst>
              <a:ext uri="{FF2B5EF4-FFF2-40B4-BE49-F238E27FC236}">
                <a16:creationId xmlns:a16="http://schemas.microsoft.com/office/drawing/2014/main" id="{304FBF11-FE54-A7CB-7D63-DEAB8225211C}"/>
              </a:ext>
            </a:extLst>
          </p:cNvPr>
          <p:cNvSpPr txBox="1"/>
          <p:nvPr/>
        </p:nvSpPr>
        <p:spPr>
          <a:xfrm>
            <a:off x="1139698" y="4809425"/>
            <a:ext cx="789842" cy="230832"/>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695"/>
              </a:lnSpc>
              <a:spcBef>
                <a:spcPts val="0"/>
              </a:spcBef>
              <a:spcAft>
                <a:spcPts val="0"/>
              </a:spcAft>
              <a:buClrTx/>
              <a:buSzTx/>
              <a:buFontTx/>
              <a:buNone/>
              <a:tabLst/>
              <a:defRPr/>
            </a:pPr>
            <a:r>
              <a:rPr kumimoji="1" lang="en-US" b="1" spc="15" dirty="0">
                <a:solidFill>
                  <a:srgbClr val="004F9A"/>
                </a:solidFill>
                <a:latin typeface="Arial"/>
                <a:ea typeface="Meiryo UI"/>
                <a:cs typeface="Arial"/>
              </a:rPr>
              <a:t>42.6%</a:t>
            </a:r>
            <a:endParaRPr kumimoji="1" b="0" i="0" u="none" strike="noStrike" kern="1200" cap="none" spc="0" normalizeH="0" baseline="0" noProof="0" dirty="0">
              <a:ln>
                <a:noFill/>
              </a:ln>
              <a:solidFill>
                <a:prstClr val="black"/>
              </a:solidFill>
              <a:effectLst/>
              <a:uLnTx/>
              <a:uFillTx/>
              <a:latin typeface="Arial"/>
              <a:ea typeface="Meiryo UI"/>
              <a:cs typeface="Arial"/>
            </a:endParaRPr>
          </a:p>
        </p:txBody>
      </p:sp>
      <p:sp>
        <p:nvSpPr>
          <p:cNvPr id="42" name="object 73">
            <a:extLst>
              <a:ext uri="{FF2B5EF4-FFF2-40B4-BE49-F238E27FC236}">
                <a16:creationId xmlns:a16="http://schemas.microsoft.com/office/drawing/2014/main" id="{987EE625-C618-7BA6-40D3-5C7C7CA26532}"/>
              </a:ext>
            </a:extLst>
          </p:cNvPr>
          <p:cNvSpPr txBox="1"/>
          <p:nvPr/>
        </p:nvSpPr>
        <p:spPr>
          <a:xfrm>
            <a:off x="3425770" y="4820164"/>
            <a:ext cx="764539" cy="230832"/>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695"/>
              </a:lnSpc>
              <a:spcBef>
                <a:spcPts val="0"/>
              </a:spcBef>
              <a:spcAft>
                <a:spcPts val="0"/>
              </a:spcAft>
              <a:buClrTx/>
              <a:buSzTx/>
              <a:buFontTx/>
              <a:buNone/>
              <a:tabLst/>
              <a:defRPr/>
            </a:pPr>
            <a:r>
              <a:rPr kumimoji="1" lang="en-US" b="1" spc="15" dirty="0">
                <a:solidFill>
                  <a:srgbClr val="004F9A"/>
                </a:solidFill>
                <a:latin typeface="Arial"/>
                <a:ea typeface="Meiryo UI"/>
                <a:cs typeface="Arial"/>
              </a:rPr>
              <a:t>39.0%</a:t>
            </a:r>
            <a:endParaRPr kumimoji="1" b="0" i="0" u="none" strike="noStrike" kern="1200" cap="none" spc="0" normalizeH="0" baseline="0" noProof="0" dirty="0">
              <a:ln>
                <a:noFill/>
              </a:ln>
              <a:solidFill>
                <a:prstClr val="black"/>
              </a:solidFill>
              <a:effectLst/>
              <a:uLnTx/>
              <a:uFillTx/>
              <a:latin typeface="Arial"/>
              <a:ea typeface="Meiryo UI"/>
              <a:cs typeface="Arial"/>
            </a:endParaRPr>
          </a:p>
        </p:txBody>
      </p:sp>
      <p:sp>
        <p:nvSpPr>
          <p:cNvPr id="43" name="object 73">
            <a:extLst>
              <a:ext uri="{FF2B5EF4-FFF2-40B4-BE49-F238E27FC236}">
                <a16:creationId xmlns:a16="http://schemas.microsoft.com/office/drawing/2014/main" id="{D35A22FA-5504-D6AE-933C-B0F2001BB660}"/>
              </a:ext>
            </a:extLst>
          </p:cNvPr>
          <p:cNvSpPr txBox="1"/>
          <p:nvPr/>
        </p:nvSpPr>
        <p:spPr>
          <a:xfrm>
            <a:off x="5686261" y="4832718"/>
            <a:ext cx="800045" cy="230832"/>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695"/>
              </a:lnSpc>
              <a:spcBef>
                <a:spcPts val="0"/>
              </a:spcBef>
              <a:spcAft>
                <a:spcPts val="0"/>
              </a:spcAft>
              <a:buClrTx/>
              <a:buSzTx/>
              <a:buFontTx/>
              <a:buNone/>
              <a:tabLst/>
              <a:defRPr/>
            </a:pPr>
            <a:r>
              <a:rPr kumimoji="1" lang="en-US" b="1" spc="15" dirty="0">
                <a:solidFill>
                  <a:srgbClr val="004F9A"/>
                </a:solidFill>
                <a:latin typeface="Arial"/>
                <a:ea typeface="Meiryo UI"/>
                <a:cs typeface="Arial"/>
              </a:rPr>
              <a:t>12.0%</a:t>
            </a:r>
            <a:endParaRPr kumimoji="1" b="0" i="0" u="none" strike="noStrike" kern="1200" cap="none" spc="0" normalizeH="0" baseline="0" noProof="0" dirty="0">
              <a:ln>
                <a:noFill/>
              </a:ln>
              <a:solidFill>
                <a:prstClr val="black"/>
              </a:solidFill>
              <a:effectLst/>
              <a:uLnTx/>
              <a:uFillTx/>
              <a:latin typeface="Arial"/>
              <a:ea typeface="Meiryo UI"/>
              <a:cs typeface="Arial"/>
            </a:endParaRPr>
          </a:p>
        </p:txBody>
      </p:sp>
      <p:sp>
        <p:nvSpPr>
          <p:cNvPr id="44" name="object 73">
            <a:extLst>
              <a:ext uri="{FF2B5EF4-FFF2-40B4-BE49-F238E27FC236}">
                <a16:creationId xmlns:a16="http://schemas.microsoft.com/office/drawing/2014/main" id="{3EB63ADB-9B90-D8EF-64D7-D8B5B4921849}"/>
              </a:ext>
            </a:extLst>
          </p:cNvPr>
          <p:cNvSpPr txBox="1"/>
          <p:nvPr/>
        </p:nvSpPr>
        <p:spPr>
          <a:xfrm>
            <a:off x="8089023" y="4815993"/>
            <a:ext cx="566155" cy="230832"/>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695"/>
              </a:lnSpc>
              <a:spcBef>
                <a:spcPts val="0"/>
              </a:spcBef>
              <a:spcAft>
                <a:spcPts val="0"/>
              </a:spcAft>
              <a:buClrTx/>
              <a:buSzTx/>
              <a:buFontTx/>
              <a:buNone/>
              <a:tabLst/>
              <a:defRPr/>
            </a:pPr>
            <a:r>
              <a:rPr lang="en-US" b="1" spc="-13" dirty="0">
                <a:solidFill>
                  <a:schemeClr val="accent2"/>
                </a:solidFill>
              </a:rPr>
              <a:t>5.5%</a:t>
            </a:r>
            <a:endParaRPr b="1" spc="-13" dirty="0">
              <a:solidFill>
                <a:schemeClr val="accent2"/>
              </a:solidFill>
            </a:endParaRPr>
          </a:p>
        </p:txBody>
      </p:sp>
      <p:sp>
        <p:nvSpPr>
          <p:cNvPr id="45" name="object 73">
            <a:extLst>
              <a:ext uri="{FF2B5EF4-FFF2-40B4-BE49-F238E27FC236}">
                <a16:creationId xmlns:a16="http://schemas.microsoft.com/office/drawing/2014/main" id="{46A71EAE-87C8-3928-7DCA-08EED443A6E3}"/>
              </a:ext>
            </a:extLst>
          </p:cNvPr>
          <p:cNvSpPr txBox="1"/>
          <p:nvPr/>
        </p:nvSpPr>
        <p:spPr>
          <a:xfrm>
            <a:off x="10271205" y="4816192"/>
            <a:ext cx="566155" cy="230832"/>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695"/>
              </a:lnSpc>
              <a:spcBef>
                <a:spcPts val="0"/>
              </a:spcBef>
              <a:spcAft>
                <a:spcPts val="0"/>
              </a:spcAft>
              <a:buClrTx/>
              <a:buSzTx/>
              <a:buFontTx/>
              <a:buNone/>
              <a:tabLst/>
              <a:defRPr/>
            </a:pPr>
            <a:r>
              <a:rPr kumimoji="1" lang="en-US" b="1" spc="15" dirty="0">
                <a:solidFill>
                  <a:srgbClr val="90CD97"/>
                </a:solidFill>
                <a:latin typeface="Arial"/>
                <a:ea typeface="Meiryo UI"/>
                <a:cs typeface="Arial"/>
              </a:rPr>
              <a:t>0.8%</a:t>
            </a:r>
            <a:endParaRPr kumimoji="1" b="0" i="0" u="none" strike="noStrike" kern="1200" cap="none" spc="0" normalizeH="0" baseline="0" noProof="0" dirty="0">
              <a:ln>
                <a:noFill/>
              </a:ln>
              <a:solidFill>
                <a:srgbClr val="90CD97"/>
              </a:solidFill>
              <a:effectLst/>
              <a:uLnTx/>
              <a:uFillTx/>
              <a:latin typeface="Arial"/>
              <a:ea typeface="Meiryo UI"/>
              <a:cs typeface="Arial"/>
            </a:endParaRPr>
          </a:p>
        </p:txBody>
      </p:sp>
      <p:sp>
        <p:nvSpPr>
          <p:cNvPr id="46" name="object 40">
            <a:extLst>
              <a:ext uri="{FF2B5EF4-FFF2-40B4-BE49-F238E27FC236}">
                <a16:creationId xmlns:a16="http://schemas.microsoft.com/office/drawing/2014/main" id="{BC468226-44A6-B8E1-8ED4-5146FC5CAD72}"/>
              </a:ext>
            </a:extLst>
          </p:cNvPr>
          <p:cNvSpPr/>
          <p:nvPr/>
        </p:nvSpPr>
        <p:spPr>
          <a:xfrm>
            <a:off x="627657" y="5053419"/>
            <a:ext cx="6479033" cy="54647"/>
          </a:xfrm>
          <a:custGeom>
            <a:avLst/>
            <a:gdLst/>
            <a:ahLst/>
            <a:cxnLst/>
            <a:rect l="l" t="t" r="r" b="b"/>
            <a:pathLst>
              <a:path w="11004550">
                <a:moveTo>
                  <a:pt x="0" y="0"/>
                </a:moveTo>
                <a:lnTo>
                  <a:pt x="11004537" y="0"/>
                </a:lnTo>
              </a:path>
            </a:pathLst>
          </a:custGeom>
          <a:ln w="7200">
            <a:solidFill>
              <a:srgbClr val="7E699B"/>
            </a:solidFill>
          </a:ln>
        </p:spPr>
        <p:txBody>
          <a:bodyPr wrap="square" lIns="0" tIns="0" rIns="0" bIns="0" rtlCol="0"/>
          <a:lstStyle/>
          <a:p>
            <a:endParaRPr/>
          </a:p>
        </p:txBody>
      </p:sp>
      <p:sp>
        <p:nvSpPr>
          <p:cNvPr id="47" name="object 73">
            <a:extLst>
              <a:ext uri="{FF2B5EF4-FFF2-40B4-BE49-F238E27FC236}">
                <a16:creationId xmlns:a16="http://schemas.microsoft.com/office/drawing/2014/main" id="{19D0CE98-9A3A-CCF2-E4F0-07AF9E4F04DB}"/>
              </a:ext>
            </a:extLst>
          </p:cNvPr>
          <p:cNvSpPr txBox="1"/>
          <p:nvPr/>
        </p:nvSpPr>
        <p:spPr>
          <a:xfrm>
            <a:off x="2191648" y="5169869"/>
            <a:ext cx="4017766" cy="230832"/>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695"/>
              </a:lnSpc>
              <a:spcBef>
                <a:spcPts val="0"/>
              </a:spcBef>
              <a:spcAft>
                <a:spcPts val="0"/>
              </a:spcAft>
              <a:buClrTx/>
              <a:buSzTx/>
              <a:buFontTx/>
              <a:buNone/>
              <a:tabLst/>
              <a:defRPr/>
            </a:pPr>
            <a:r>
              <a:rPr kumimoji="1" lang="ja-JP" altLang="en-US" b="1" spc="15" dirty="0">
                <a:solidFill>
                  <a:srgbClr val="004F9A"/>
                </a:solidFill>
                <a:latin typeface="Arial"/>
                <a:ea typeface="Meiryo UI"/>
                <a:cs typeface="Arial"/>
              </a:rPr>
              <a:t>売上比率　　　制御事業　合計 </a:t>
            </a:r>
            <a:r>
              <a:rPr kumimoji="1" lang="en-US" altLang="ja-JP" b="1" spc="15" dirty="0">
                <a:solidFill>
                  <a:srgbClr val="004F9A"/>
                </a:solidFill>
                <a:latin typeface="Arial"/>
                <a:ea typeface="Meiryo UI"/>
                <a:cs typeface="Arial"/>
              </a:rPr>
              <a:t>93.7%</a:t>
            </a:r>
            <a:endParaRPr kumimoji="1" b="0" i="0" u="none" strike="noStrike" kern="1200" cap="none" spc="0" normalizeH="0" baseline="0" noProof="0" dirty="0">
              <a:ln>
                <a:noFill/>
              </a:ln>
              <a:solidFill>
                <a:prstClr val="black"/>
              </a:solidFill>
              <a:effectLst/>
              <a:uLnTx/>
              <a:uFillTx/>
              <a:latin typeface="Arial"/>
              <a:ea typeface="Meiryo UI"/>
              <a:cs typeface="Arial"/>
            </a:endParaRPr>
          </a:p>
        </p:txBody>
      </p:sp>
      <p:sp>
        <p:nvSpPr>
          <p:cNvPr id="48" name="object 73">
            <a:extLst>
              <a:ext uri="{FF2B5EF4-FFF2-40B4-BE49-F238E27FC236}">
                <a16:creationId xmlns:a16="http://schemas.microsoft.com/office/drawing/2014/main" id="{A49F5168-3817-D058-0D24-1C4223DE7862}"/>
              </a:ext>
            </a:extLst>
          </p:cNvPr>
          <p:cNvSpPr txBox="1"/>
          <p:nvPr/>
        </p:nvSpPr>
        <p:spPr>
          <a:xfrm>
            <a:off x="627657" y="1375300"/>
            <a:ext cx="1894113" cy="244682"/>
          </a:xfrm>
          <a:prstGeom prst="rect">
            <a:avLst/>
          </a:prstGeom>
        </p:spPr>
        <p:txBody>
          <a:bodyPr vert="horz" wrap="square" lIns="0" tIns="12700" rIns="0" bIns="0" rtlCol="0" anchor="t">
            <a:spAutoFit/>
          </a:bodyPr>
          <a:lstStyle/>
          <a:p>
            <a:pPr marL="12700" marR="0" lvl="0" indent="0" algn="l" defTabSz="914400" rtl="0" eaLnBrk="1" fontAlgn="auto" latinLnBrk="0" hangingPunct="1">
              <a:lnSpc>
                <a:spcPts val="1695"/>
              </a:lnSpc>
              <a:spcBef>
                <a:spcPts val="0"/>
              </a:spcBef>
              <a:spcAft>
                <a:spcPts val="0"/>
              </a:spcAft>
              <a:buClrTx/>
              <a:buSzTx/>
              <a:buFontTx/>
              <a:buNone/>
              <a:tabLst/>
              <a:defRPr/>
            </a:pPr>
            <a:r>
              <a:rPr kumimoji="1" lang="ja-JP" altLang="en-US" sz="2400" b="1" spc="15" dirty="0">
                <a:solidFill>
                  <a:srgbClr val="00579C"/>
                </a:solidFill>
                <a:latin typeface="Arial"/>
                <a:ea typeface="Meiryo UI"/>
                <a:cs typeface="Arial"/>
              </a:rPr>
              <a:t>制御事業</a:t>
            </a:r>
            <a:endParaRPr kumimoji="1" sz="2400" b="0" i="0" u="none" strike="noStrike" kern="1200" cap="none" spc="0" normalizeH="0" baseline="0" noProof="0" dirty="0">
              <a:ln>
                <a:noFill/>
              </a:ln>
              <a:solidFill>
                <a:srgbClr val="00579C"/>
              </a:solidFill>
              <a:effectLst/>
              <a:uLnTx/>
              <a:uFillTx/>
              <a:latin typeface="Arial"/>
              <a:ea typeface="Meiryo UI"/>
              <a:cs typeface="Arial"/>
            </a:endParaRPr>
          </a:p>
        </p:txBody>
      </p:sp>
      <p:cxnSp>
        <p:nvCxnSpPr>
          <p:cNvPr id="49" name="直線コネクタ 108">
            <a:extLst>
              <a:ext uri="{FF2B5EF4-FFF2-40B4-BE49-F238E27FC236}">
                <a16:creationId xmlns:a16="http://schemas.microsoft.com/office/drawing/2014/main" id="{0FF0E17E-1E29-8772-6EB5-5A337505375A}"/>
              </a:ext>
            </a:extLst>
          </p:cNvPr>
          <p:cNvCxnSpPr>
            <a:cxnSpLocks/>
          </p:cNvCxnSpPr>
          <p:nvPr/>
        </p:nvCxnSpPr>
        <p:spPr>
          <a:xfrm flipV="1">
            <a:off x="627657" y="1618575"/>
            <a:ext cx="6479033" cy="4907"/>
          </a:xfrm>
          <a:prstGeom prst="line">
            <a:avLst/>
          </a:prstGeom>
          <a:ln w="25400">
            <a:solidFill>
              <a:srgbClr val="0057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bject 20">
            <a:extLst>
              <a:ext uri="{FF2B5EF4-FFF2-40B4-BE49-F238E27FC236}">
                <a16:creationId xmlns:a16="http://schemas.microsoft.com/office/drawing/2014/main" id="{6494C044-3144-C036-9627-C087176FADF7}"/>
              </a:ext>
            </a:extLst>
          </p:cNvPr>
          <p:cNvSpPr/>
          <p:nvPr/>
        </p:nvSpPr>
        <p:spPr>
          <a:xfrm>
            <a:off x="7321257" y="1621221"/>
            <a:ext cx="1980000" cy="61749"/>
          </a:xfrm>
          <a:custGeom>
            <a:avLst/>
            <a:gdLst/>
            <a:ahLst/>
            <a:cxnLst/>
            <a:rect l="l" t="t" r="r" b="b"/>
            <a:pathLst>
              <a:path w="10993120">
                <a:moveTo>
                  <a:pt x="10993081" y="0"/>
                </a:moveTo>
                <a:lnTo>
                  <a:pt x="0" y="0"/>
                </a:lnTo>
              </a:path>
            </a:pathLst>
          </a:custGeom>
          <a:ln w="24003">
            <a:solidFill>
              <a:schemeClr val="accent2"/>
            </a:solidFill>
          </a:ln>
        </p:spPr>
        <p:txBody>
          <a:bodyPr wrap="square" lIns="0" tIns="0" rIns="0" bIns="0" rtlCol="0"/>
          <a:lstStyle/>
          <a:p>
            <a:endParaRPr/>
          </a:p>
        </p:txBody>
      </p:sp>
      <p:sp>
        <p:nvSpPr>
          <p:cNvPr id="51" name="object 20">
            <a:extLst>
              <a:ext uri="{FF2B5EF4-FFF2-40B4-BE49-F238E27FC236}">
                <a16:creationId xmlns:a16="http://schemas.microsoft.com/office/drawing/2014/main" id="{6DA487EA-2B63-DB5C-EAE2-78EED49D2DEC}"/>
              </a:ext>
            </a:extLst>
          </p:cNvPr>
          <p:cNvSpPr/>
          <p:nvPr/>
        </p:nvSpPr>
        <p:spPr>
          <a:xfrm>
            <a:off x="9571247" y="1613971"/>
            <a:ext cx="1980000" cy="61749"/>
          </a:xfrm>
          <a:custGeom>
            <a:avLst/>
            <a:gdLst/>
            <a:ahLst/>
            <a:cxnLst/>
            <a:rect l="l" t="t" r="r" b="b"/>
            <a:pathLst>
              <a:path w="10993120">
                <a:moveTo>
                  <a:pt x="10993081" y="0"/>
                </a:moveTo>
                <a:lnTo>
                  <a:pt x="0" y="0"/>
                </a:lnTo>
              </a:path>
            </a:pathLst>
          </a:custGeom>
          <a:ln w="24003">
            <a:solidFill>
              <a:srgbClr val="90CD97"/>
            </a:solidFill>
          </a:ln>
        </p:spPr>
        <p:txBody>
          <a:bodyPr wrap="square" lIns="0" tIns="0" rIns="0" bIns="0" rtlCol="0"/>
          <a:lstStyle/>
          <a:p>
            <a:endParaRPr dirty="0"/>
          </a:p>
        </p:txBody>
      </p:sp>
    </p:spTree>
    <p:extLst>
      <p:ext uri="{BB962C8B-B14F-4D97-AF65-F5344CB8AC3E}">
        <p14:creationId xmlns:p14="http://schemas.microsoft.com/office/powerpoint/2010/main" val="1424916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4838A6C-05E5-3C1A-2E32-CA597F5E30FC}"/>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スライド番号プレースホルダー 2">
            <a:extLst>
              <a:ext uri="{FF2B5EF4-FFF2-40B4-BE49-F238E27FC236}">
                <a16:creationId xmlns:a16="http://schemas.microsoft.com/office/drawing/2014/main" id="{270485DD-AE96-3273-4B9B-104B7B6155EC}"/>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11</a:t>
            </a:fld>
            <a:endParaRPr kumimoji="1" lang="ja-JP" altLang="en-US"/>
          </a:p>
        </p:txBody>
      </p:sp>
      <p:sp>
        <p:nvSpPr>
          <p:cNvPr id="5" name="Rectangle: Rounded Corners 22">
            <a:extLst>
              <a:ext uri="{FF2B5EF4-FFF2-40B4-BE49-F238E27FC236}">
                <a16:creationId xmlns:a16="http://schemas.microsoft.com/office/drawing/2014/main" id="{3123FE67-F6FB-A3C4-C30D-6DFD483CB0DA}"/>
              </a:ext>
            </a:extLst>
          </p:cNvPr>
          <p:cNvSpPr/>
          <p:nvPr/>
        </p:nvSpPr>
        <p:spPr>
          <a:xfrm>
            <a:off x="645908" y="2595061"/>
            <a:ext cx="1692000" cy="2946410"/>
          </a:xfrm>
          <a:prstGeom prst="roundRect">
            <a:avLst>
              <a:gd name="adj" fmla="val 9782"/>
            </a:avLst>
          </a:prstGeom>
          <a:solidFill>
            <a:srgbClr val="88BDE6">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kumimoji="1" lang="en-US" altLang="ja-JP" sz="800" b="1" dirty="0">
              <a:solidFill>
                <a:schemeClr val="accent1"/>
              </a:solidFill>
            </a:endParaRPr>
          </a:p>
          <a:p>
            <a:pPr lvl="0" algn="ctr"/>
            <a:endParaRPr kumimoji="1" lang="ja-JP" altLang="en-US" sz="1400" b="1" dirty="0">
              <a:solidFill>
                <a:schemeClr val="accent1"/>
              </a:solidFill>
            </a:endParaRPr>
          </a:p>
        </p:txBody>
      </p:sp>
      <p:sp>
        <p:nvSpPr>
          <p:cNvPr id="6" name="Rectangle: Rounded Corners 29">
            <a:extLst>
              <a:ext uri="{FF2B5EF4-FFF2-40B4-BE49-F238E27FC236}">
                <a16:creationId xmlns:a16="http://schemas.microsoft.com/office/drawing/2014/main" id="{08BC054B-4EBD-A91D-447F-FCDEE402B421}"/>
              </a:ext>
            </a:extLst>
          </p:cNvPr>
          <p:cNvSpPr/>
          <p:nvPr/>
        </p:nvSpPr>
        <p:spPr>
          <a:xfrm>
            <a:off x="2477892" y="2590705"/>
            <a:ext cx="1692000" cy="2946409"/>
          </a:xfrm>
          <a:prstGeom prst="roundRect">
            <a:avLst>
              <a:gd name="adj" fmla="val 9782"/>
            </a:avLst>
          </a:prstGeom>
          <a:solidFill>
            <a:srgbClr val="88BDE6">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kumimoji="1" lang="en-US" altLang="ja-JP" sz="800" b="1" dirty="0"/>
          </a:p>
          <a:p>
            <a:pPr lvl="0" algn="ctr"/>
            <a:r>
              <a:rPr kumimoji="1" lang="ja-JP" altLang="en-US" sz="1600" b="1" dirty="0">
                <a:solidFill>
                  <a:schemeClr val="accent1"/>
                </a:solidFill>
              </a:rPr>
              <a:t>生産の監視制御</a:t>
            </a:r>
          </a:p>
        </p:txBody>
      </p:sp>
      <p:sp>
        <p:nvSpPr>
          <p:cNvPr id="7" name="Rectangle: Rounded Corners 30">
            <a:extLst>
              <a:ext uri="{FF2B5EF4-FFF2-40B4-BE49-F238E27FC236}">
                <a16:creationId xmlns:a16="http://schemas.microsoft.com/office/drawing/2014/main" id="{BE9FF186-23C4-2D75-9683-49D9326D4BD5}"/>
              </a:ext>
            </a:extLst>
          </p:cNvPr>
          <p:cNvSpPr/>
          <p:nvPr/>
        </p:nvSpPr>
        <p:spPr>
          <a:xfrm>
            <a:off x="4324703" y="2591316"/>
            <a:ext cx="1692000" cy="2946409"/>
          </a:xfrm>
          <a:prstGeom prst="roundRect">
            <a:avLst>
              <a:gd name="adj" fmla="val 9782"/>
            </a:avLst>
          </a:prstGeom>
          <a:solidFill>
            <a:srgbClr val="88BDE6">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kumimoji="1" lang="en-US" altLang="ja-JP" sz="800" b="1" dirty="0"/>
          </a:p>
          <a:p>
            <a:pPr algn="ctr"/>
            <a:r>
              <a:rPr kumimoji="1" lang="ja-JP" altLang="en-US" sz="1600" b="1" dirty="0">
                <a:solidFill>
                  <a:schemeClr val="accent1"/>
                </a:solidFill>
              </a:rPr>
              <a:t>工場の最適化</a:t>
            </a:r>
          </a:p>
          <a:p>
            <a:pPr lvl="0" algn="ctr"/>
            <a:endParaRPr kumimoji="1" lang="ja-JP" altLang="en-US" sz="1500" b="1" dirty="0">
              <a:solidFill>
                <a:schemeClr val="tx1"/>
              </a:solidFill>
            </a:endParaRPr>
          </a:p>
        </p:txBody>
      </p:sp>
      <p:sp>
        <p:nvSpPr>
          <p:cNvPr id="8" name="Rectangle: Rounded Corners 63">
            <a:extLst>
              <a:ext uri="{FF2B5EF4-FFF2-40B4-BE49-F238E27FC236}">
                <a16:creationId xmlns:a16="http://schemas.microsoft.com/office/drawing/2014/main" id="{1F79F04B-98B5-DCF1-3807-1A8DCD5F4520}"/>
              </a:ext>
            </a:extLst>
          </p:cNvPr>
          <p:cNvSpPr/>
          <p:nvPr/>
        </p:nvSpPr>
        <p:spPr>
          <a:xfrm>
            <a:off x="6158837" y="2587995"/>
            <a:ext cx="1692000" cy="2946409"/>
          </a:xfrm>
          <a:prstGeom prst="roundRect">
            <a:avLst>
              <a:gd name="adj" fmla="val 9782"/>
            </a:avLst>
          </a:prstGeom>
          <a:solidFill>
            <a:srgbClr val="88BDE6">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kumimoji="1" lang="en-US" altLang="ja-JP" sz="800" b="1" dirty="0"/>
          </a:p>
          <a:p>
            <a:pPr lvl="0" algn="ctr"/>
            <a:r>
              <a:rPr kumimoji="1" lang="ja-JP" altLang="en-US" sz="1600" b="1" dirty="0">
                <a:solidFill>
                  <a:schemeClr val="accent1"/>
                </a:solidFill>
              </a:rPr>
              <a:t>企業の最適化</a:t>
            </a:r>
          </a:p>
        </p:txBody>
      </p:sp>
      <p:sp>
        <p:nvSpPr>
          <p:cNvPr id="9" name="Rectangle: Rounded Corners 64">
            <a:extLst>
              <a:ext uri="{FF2B5EF4-FFF2-40B4-BE49-F238E27FC236}">
                <a16:creationId xmlns:a16="http://schemas.microsoft.com/office/drawing/2014/main" id="{4BD6DEAA-CE30-AF17-BF02-DD0B061556E4}"/>
              </a:ext>
            </a:extLst>
          </p:cNvPr>
          <p:cNvSpPr/>
          <p:nvPr/>
        </p:nvSpPr>
        <p:spPr>
          <a:xfrm>
            <a:off x="8034358" y="2590799"/>
            <a:ext cx="1692000" cy="2946409"/>
          </a:xfrm>
          <a:prstGeom prst="roundRect">
            <a:avLst>
              <a:gd name="adj" fmla="val 9782"/>
            </a:avLst>
          </a:prstGeom>
          <a:solidFill>
            <a:srgbClr val="C0DDF2">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kumimoji="1" lang="en-US" altLang="ja-JP" sz="800" b="1" dirty="0"/>
          </a:p>
          <a:p>
            <a:pPr lvl="0" algn="ctr"/>
            <a:r>
              <a:rPr kumimoji="1" lang="ja-JP" altLang="en-US" sz="1600" b="1" dirty="0">
                <a:solidFill>
                  <a:schemeClr val="accent1"/>
                </a:solidFill>
              </a:rPr>
              <a:t>ライフサイエンス</a:t>
            </a:r>
          </a:p>
        </p:txBody>
      </p:sp>
      <p:sp>
        <p:nvSpPr>
          <p:cNvPr id="10" name="Rectangle: Rounded Corners 66">
            <a:extLst>
              <a:ext uri="{FF2B5EF4-FFF2-40B4-BE49-F238E27FC236}">
                <a16:creationId xmlns:a16="http://schemas.microsoft.com/office/drawing/2014/main" id="{F5A08A79-0D73-E4EB-C227-D4E0F89DEE6E}"/>
              </a:ext>
            </a:extLst>
          </p:cNvPr>
          <p:cNvSpPr/>
          <p:nvPr/>
        </p:nvSpPr>
        <p:spPr>
          <a:xfrm>
            <a:off x="9870981" y="2590799"/>
            <a:ext cx="1692000" cy="2946409"/>
          </a:xfrm>
          <a:prstGeom prst="roundRect">
            <a:avLst>
              <a:gd name="adj" fmla="val 9782"/>
            </a:avLst>
          </a:prstGeom>
          <a:solidFill>
            <a:srgbClr val="EDDD6E">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kumimoji="1" lang="en-US" altLang="ja-JP" sz="800" b="1" dirty="0">
              <a:solidFill>
                <a:schemeClr val="tx1"/>
              </a:solidFill>
            </a:endParaRPr>
          </a:p>
          <a:p>
            <a:pPr lvl="0" algn="ctr"/>
            <a:r>
              <a:rPr kumimoji="1" lang="ja-JP" altLang="en-US" sz="1600" b="1" dirty="0">
                <a:solidFill>
                  <a:schemeClr val="accent1"/>
                </a:solidFill>
              </a:rPr>
              <a:t>測定器</a:t>
            </a:r>
            <a:endParaRPr kumimoji="1" lang="en-US" altLang="ja-JP" b="1" dirty="0">
              <a:solidFill>
                <a:schemeClr val="accent1"/>
              </a:solidFill>
            </a:endParaRPr>
          </a:p>
        </p:txBody>
      </p:sp>
      <p:sp>
        <p:nvSpPr>
          <p:cNvPr id="11" name="Rectangle: Rounded Corners 68">
            <a:extLst>
              <a:ext uri="{FF2B5EF4-FFF2-40B4-BE49-F238E27FC236}">
                <a16:creationId xmlns:a16="http://schemas.microsoft.com/office/drawing/2014/main" id="{EA2E1E7D-7AE4-FC0F-8F2D-F21CDC7E33AA}"/>
              </a:ext>
            </a:extLst>
          </p:cNvPr>
          <p:cNvSpPr/>
          <p:nvPr/>
        </p:nvSpPr>
        <p:spPr>
          <a:xfrm>
            <a:off x="589865" y="2500456"/>
            <a:ext cx="7354976" cy="3552535"/>
          </a:xfrm>
          <a:prstGeom prst="roundRect">
            <a:avLst>
              <a:gd name="adj" fmla="val 5470"/>
            </a:avLst>
          </a:prstGeom>
          <a:ln w="24003">
            <a:solidFill>
              <a:srgbClr val="7E699B"/>
            </a:solidFill>
          </a:ln>
        </p:spPr>
        <p:txBody>
          <a:bodyPr wrap="square" lIns="0" tIns="0" rIns="0" bIns="0" rtlCol="0"/>
          <a:lstStyle/>
          <a:p>
            <a:endParaRPr lang="ja-JP" altLang="en-US">
              <a:solidFill>
                <a:schemeClr val="tx1"/>
              </a:solidFill>
            </a:endParaRPr>
          </a:p>
        </p:txBody>
      </p:sp>
      <p:sp>
        <p:nvSpPr>
          <p:cNvPr id="12" name="タイトル 1">
            <a:extLst>
              <a:ext uri="{FF2B5EF4-FFF2-40B4-BE49-F238E27FC236}">
                <a16:creationId xmlns:a16="http://schemas.microsoft.com/office/drawing/2014/main" id="{BD3EBCF9-C372-766E-6444-E3C515EB852C}"/>
              </a:ext>
            </a:extLst>
          </p:cNvPr>
          <p:cNvSpPr txBox="1">
            <a:spLocks/>
          </p:cNvSpPr>
          <p:nvPr/>
        </p:nvSpPr>
        <p:spPr>
          <a:xfrm>
            <a:off x="517056" y="124922"/>
            <a:ext cx="11400125" cy="518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a:t>製品とソリューション</a:t>
            </a:r>
            <a:endParaRPr lang="ja-JP" altLang="en-US" dirty="0"/>
          </a:p>
        </p:txBody>
      </p:sp>
      <p:sp>
        <p:nvSpPr>
          <p:cNvPr id="13" name="スライド番号プレースホルダー 3">
            <a:extLst>
              <a:ext uri="{FF2B5EF4-FFF2-40B4-BE49-F238E27FC236}">
                <a16:creationId xmlns:a16="http://schemas.microsoft.com/office/drawing/2014/main" id="{31FFA8A6-0F70-D640-0EAE-8D4F7553CE6B}"/>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36047B0-28A3-4E6B-B788-3893CBF6298A}" type="slidenum">
              <a:rPr lang="ja-JP" altLang="en-US" smtClean="0"/>
              <a:pPr/>
              <a:t>11</a:t>
            </a:fld>
            <a:endParaRPr lang="ja-JP" altLang="en-US"/>
          </a:p>
        </p:txBody>
      </p:sp>
      <p:sp>
        <p:nvSpPr>
          <p:cNvPr id="14" name="object 20">
            <a:extLst>
              <a:ext uri="{FF2B5EF4-FFF2-40B4-BE49-F238E27FC236}">
                <a16:creationId xmlns:a16="http://schemas.microsoft.com/office/drawing/2014/main" id="{3EA83DEF-0F69-C920-DB13-CF88601B4029}"/>
              </a:ext>
            </a:extLst>
          </p:cNvPr>
          <p:cNvSpPr/>
          <p:nvPr/>
        </p:nvSpPr>
        <p:spPr>
          <a:xfrm>
            <a:off x="9841172" y="1621221"/>
            <a:ext cx="1692000" cy="61749"/>
          </a:xfrm>
          <a:custGeom>
            <a:avLst/>
            <a:gdLst/>
            <a:ahLst/>
            <a:cxnLst/>
            <a:rect l="l" t="t" r="r" b="b"/>
            <a:pathLst>
              <a:path w="10993120">
                <a:moveTo>
                  <a:pt x="10993081" y="0"/>
                </a:moveTo>
                <a:lnTo>
                  <a:pt x="0" y="0"/>
                </a:lnTo>
              </a:path>
            </a:pathLst>
          </a:custGeom>
          <a:ln w="24003">
            <a:solidFill>
              <a:schemeClr val="accent2"/>
            </a:solidFill>
          </a:ln>
        </p:spPr>
        <p:txBody>
          <a:bodyPr wrap="square" lIns="0" tIns="0" rIns="0" bIns="0" rtlCol="0"/>
          <a:lstStyle/>
          <a:p>
            <a:endParaRPr dirty="0"/>
          </a:p>
        </p:txBody>
      </p:sp>
      <p:sp>
        <p:nvSpPr>
          <p:cNvPr id="15" name="Rectangle 69">
            <a:extLst>
              <a:ext uri="{FF2B5EF4-FFF2-40B4-BE49-F238E27FC236}">
                <a16:creationId xmlns:a16="http://schemas.microsoft.com/office/drawing/2014/main" id="{3E1D8891-F390-FB0F-AC1F-23B707DF07E3}"/>
              </a:ext>
            </a:extLst>
          </p:cNvPr>
          <p:cNvSpPr/>
          <p:nvPr/>
        </p:nvSpPr>
        <p:spPr>
          <a:xfrm>
            <a:off x="765544" y="5063843"/>
            <a:ext cx="6978118" cy="310485"/>
          </a:xfrm>
          <a:prstGeom prst="rect">
            <a:avLst/>
          </a:prstGeom>
          <a:solidFill>
            <a:schemeClr val="bg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600" dirty="0">
                <a:solidFill>
                  <a:schemeClr val="tx1"/>
                </a:solidFill>
              </a:rPr>
              <a:t>運用技術（</a:t>
            </a:r>
            <a:r>
              <a:rPr kumimoji="1" lang="en-US" altLang="ja-JP" sz="1600" dirty="0">
                <a:solidFill>
                  <a:schemeClr val="tx1"/>
                </a:solidFill>
              </a:rPr>
              <a:t>OT</a:t>
            </a:r>
            <a:r>
              <a:rPr kumimoji="1" lang="ja-JP" altLang="en-US" sz="1600" dirty="0">
                <a:solidFill>
                  <a:schemeClr val="tx1"/>
                </a:solidFill>
              </a:rPr>
              <a:t>）　　　　　　　　　　　　　　　　　　　　　　　　　　デジタル技術（</a:t>
            </a:r>
            <a:r>
              <a:rPr kumimoji="1" lang="en-US" altLang="ja-JP" sz="1600" dirty="0">
                <a:solidFill>
                  <a:schemeClr val="tx1"/>
                </a:solidFill>
              </a:rPr>
              <a:t>IT</a:t>
            </a:r>
            <a:r>
              <a:rPr kumimoji="1" lang="ja-JP" altLang="en-US" sz="1600" dirty="0">
                <a:solidFill>
                  <a:schemeClr val="tx1"/>
                </a:solidFill>
              </a:rPr>
              <a:t>）</a:t>
            </a:r>
          </a:p>
        </p:txBody>
      </p:sp>
      <p:sp>
        <p:nvSpPr>
          <p:cNvPr id="16" name="Rectangle: Rounded Corners 4">
            <a:extLst>
              <a:ext uri="{FF2B5EF4-FFF2-40B4-BE49-F238E27FC236}">
                <a16:creationId xmlns:a16="http://schemas.microsoft.com/office/drawing/2014/main" id="{43B4E12C-6522-A982-0D0D-76DE7E88BDBF}"/>
              </a:ext>
            </a:extLst>
          </p:cNvPr>
          <p:cNvSpPr txBox="1"/>
          <p:nvPr/>
        </p:nvSpPr>
        <p:spPr>
          <a:xfrm>
            <a:off x="672709" y="5634478"/>
            <a:ext cx="2219420" cy="316311"/>
          </a:xfrm>
          <a:prstGeom prst="roundRect">
            <a:avLst/>
          </a:prstGeom>
          <a:solidFill>
            <a:srgbClr val="A6CEEC"/>
          </a:solid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p>
            <a:pPr algn="ctr" defTabSz="457189"/>
            <a:r>
              <a:rPr lang="ja-JP" altLang="en-US" sz="1600" b="1" dirty="0">
                <a:solidFill>
                  <a:schemeClr val="accent1"/>
                </a:solidFill>
                <a:latin typeface="Meiryo UI" panose="020B0604030504040204" pitchFamily="50" charset="-128"/>
                <a:ea typeface="Meiryo UI" panose="020B0604030504040204" pitchFamily="50" charset="-128"/>
              </a:rPr>
              <a:t>設計＆エンジニアリング</a:t>
            </a:r>
          </a:p>
        </p:txBody>
      </p:sp>
      <p:sp>
        <p:nvSpPr>
          <p:cNvPr id="17" name="Rectangle: Rounded Corners 4">
            <a:extLst>
              <a:ext uri="{FF2B5EF4-FFF2-40B4-BE49-F238E27FC236}">
                <a16:creationId xmlns:a16="http://schemas.microsoft.com/office/drawing/2014/main" id="{B646E16E-9BDE-92BA-E8CD-D29A55942330}"/>
              </a:ext>
            </a:extLst>
          </p:cNvPr>
          <p:cNvSpPr txBox="1"/>
          <p:nvPr/>
        </p:nvSpPr>
        <p:spPr>
          <a:xfrm>
            <a:off x="3141430" y="5634038"/>
            <a:ext cx="2219420" cy="316311"/>
          </a:xfrm>
          <a:prstGeom prst="roundRect">
            <a:avLst/>
          </a:prstGeom>
          <a:solidFill>
            <a:srgbClr val="A6CEEC"/>
          </a:solid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defPPr>
              <a:defRPr lang="en-US"/>
            </a:defPPr>
            <a:lvl1pPr algn="ctr" defTabSz="457189">
              <a:defRPr sz="1500" b="1">
                <a:solidFill>
                  <a:schemeClr val="accent1"/>
                </a:solidFill>
                <a:latin typeface="Meiryo UI" panose="020B0604030504040204" pitchFamily="50" charset="-128"/>
                <a:ea typeface="Meiryo UI" panose="020B0604030504040204" pitchFamily="50" charset="-128"/>
              </a:defRPr>
            </a:lvl1pPr>
          </a:lstStyle>
          <a:p>
            <a:r>
              <a:rPr lang="ja-JP" altLang="en-US" sz="1600" dirty="0"/>
              <a:t>ライフサイクルサービス</a:t>
            </a:r>
          </a:p>
        </p:txBody>
      </p:sp>
      <p:sp>
        <p:nvSpPr>
          <p:cNvPr id="18" name="Rectangle: Rounded Corners 4">
            <a:extLst>
              <a:ext uri="{FF2B5EF4-FFF2-40B4-BE49-F238E27FC236}">
                <a16:creationId xmlns:a16="http://schemas.microsoft.com/office/drawing/2014/main" id="{C1E8BA2A-5C46-9C60-5A46-9E651193EA31}"/>
              </a:ext>
            </a:extLst>
          </p:cNvPr>
          <p:cNvSpPr txBox="1"/>
          <p:nvPr/>
        </p:nvSpPr>
        <p:spPr>
          <a:xfrm>
            <a:off x="5610151" y="5634038"/>
            <a:ext cx="2219420" cy="316311"/>
          </a:xfrm>
          <a:prstGeom prst="roundRect">
            <a:avLst/>
          </a:prstGeom>
          <a:solidFill>
            <a:srgbClr val="A6CEEC"/>
          </a:solid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defPPr>
              <a:defRPr lang="en-US"/>
            </a:defPPr>
            <a:lvl1pPr algn="ctr" defTabSz="457189">
              <a:defRPr sz="1500" b="1">
                <a:solidFill>
                  <a:schemeClr val="accent1"/>
                </a:solidFill>
                <a:latin typeface="Meiryo UI" panose="020B0604030504040204" pitchFamily="50" charset="-128"/>
                <a:ea typeface="Meiryo UI" panose="020B0604030504040204" pitchFamily="50" charset="-128"/>
              </a:defRPr>
            </a:lvl1pPr>
          </a:lstStyle>
          <a:p>
            <a:r>
              <a:rPr lang="ja-JP" altLang="en-US" sz="1600" dirty="0"/>
              <a:t>コンサルティング</a:t>
            </a:r>
          </a:p>
        </p:txBody>
      </p:sp>
      <p:pic>
        <p:nvPicPr>
          <p:cNvPr id="19" name="Picture 2" descr="yokogawa distributed control system">
            <a:extLst>
              <a:ext uri="{FF2B5EF4-FFF2-40B4-BE49-F238E27FC236}">
                <a16:creationId xmlns:a16="http://schemas.microsoft.com/office/drawing/2014/main" id="{A64B9A09-DDF6-20FC-7ED3-2BACC68271D2}"/>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554285" y="3769908"/>
            <a:ext cx="1522684" cy="1108326"/>
          </a:xfrm>
          <a:prstGeom prst="rect">
            <a:avLst/>
          </a:prstGeom>
          <a:noFill/>
          <a:extLst>
            <a:ext uri="{909E8E84-426E-40DD-AFC4-6F175D3DCCD1}">
              <a14:hiddenFill xmlns:a14="http://schemas.microsoft.com/office/drawing/2010/main">
                <a:solidFill>
                  <a:srgbClr val="FFFFFF"/>
                </a:solidFill>
              </a14:hiddenFill>
            </a:ext>
          </a:extLst>
        </p:spPr>
      </p:pic>
      <p:sp>
        <p:nvSpPr>
          <p:cNvPr id="20" name="Isosceles Triangle 74">
            <a:extLst>
              <a:ext uri="{FF2B5EF4-FFF2-40B4-BE49-F238E27FC236}">
                <a16:creationId xmlns:a16="http://schemas.microsoft.com/office/drawing/2014/main" id="{E9DD7158-4286-F40A-DD4C-BF49CBBE3F8C}"/>
              </a:ext>
            </a:extLst>
          </p:cNvPr>
          <p:cNvSpPr/>
          <p:nvPr/>
        </p:nvSpPr>
        <p:spPr>
          <a:xfrm rot="5400000">
            <a:off x="4052482" y="4208031"/>
            <a:ext cx="401216" cy="233266"/>
          </a:xfrm>
          <a:prstGeom prst="triangle">
            <a:avLst/>
          </a:prstGeom>
          <a:solidFill>
            <a:schemeClr val="bg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solidFill>
                <a:schemeClr val="tx1"/>
              </a:solidFill>
            </a:endParaRPr>
          </a:p>
        </p:txBody>
      </p:sp>
      <p:sp>
        <p:nvSpPr>
          <p:cNvPr id="21" name="Isosceles Triangle 72">
            <a:extLst>
              <a:ext uri="{FF2B5EF4-FFF2-40B4-BE49-F238E27FC236}">
                <a16:creationId xmlns:a16="http://schemas.microsoft.com/office/drawing/2014/main" id="{A2948DDC-450F-AD47-DF24-E299E49D507A}"/>
              </a:ext>
            </a:extLst>
          </p:cNvPr>
          <p:cNvSpPr/>
          <p:nvPr/>
        </p:nvSpPr>
        <p:spPr>
          <a:xfrm rot="5400000">
            <a:off x="2215778" y="4208031"/>
            <a:ext cx="401216" cy="233266"/>
          </a:xfrm>
          <a:prstGeom prst="triangle">
            <a:avLst/>
          </a:prstGeom>
          <a:solidFill>
            <a:schemeClr val="bg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solidFill>
                <a:schemeClr val="tx1"/>
              </a:solidFill>
            </a:endParaRPr>
          </a:p>
        </p:txBody>
      </p:sp>
      <p:pic>
        <p:nvPicPr>
          <p:cNvPr id="22" name="Picture 8" descr="Additional product image 0">
            <a:extLst>
              <a:ext uri="{FF2B5EF4-FFF2-40B4-BE49-F238E27FC236}">
                <a16:creationId xmlns:a16="http://schemas.microsoft.com/office/drawing/2014/main" id="{DA29525E-B2F7-0480-801F-8B7663C49599}"/>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247917" y="3769908"/>
            <a:ext cx="1514153" cy="1105393"/>
          </a:xfrm>
          <a:prstGeom prst="rect">
            <a:avLst/>
          </a:prstGeom>
          <a:noFill/>
          <a:extLst>
            <a:ext uri="{909E8E84-426E-40DD-AFC4-6F175D3DCCD1}">
              <a14:hiddenFill xmlns:a14="http://schemas.microsoft.com/office/drawing/2010/main">
                <a:solidFill>
                  <a:srgbClr val="FFFFFF"/>
                </a:solidFill>
              </a14:hiddenFill>
            </a:ext>
          </a:extLst>
        </p:spPr>
      </p:pic>
      <p:pic>
        <p:nvPicPr>
          <p:cNvPr id="23" name="object 10193">
            <a:extLst>
              <a:ext uri="{FF2B5EF4-FFF2-40B4-BE49-F238E27FC236}">
                <a16:creationId xmlns:a16="http://schemas.microsoft.com/office/drawing/2014/main" id="{8537E4AE-02E9-F27C-741D-0DAAF569F3E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63249" y="4386706"/>
            <a:ext cx="1408298" cy="868755"/>
          </a:xfrm>
          <a:prstGeom prst="rect">
            <a:avLst/>
          </a:prstGeom>
        </p:spPr>
      </p:pic>
      <p:pic>
        <p:nvPicPr>
          <p:cNvPr id="24" name="object 19">
            <a:extLst>
              <a:ext uri="{FF2B5EF4-FFF2-40B4-BE49-F238E27FC236}">
                <a16:creationId xmlns:a16="http://schemas.microsoft.com/office/drawing/2014/main" id="{44BBFF46-043F-2010-3C1A-DE6977B0592C}"/>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10026031" y="3230238"/>
            <a:ext cx="1367661" cy="687712"/>
          </a:xfrm>
          <a:prstGeom prst="rect">
            <a:avLst/>
          </a:prstGeom>
        </p:spPr>
      </p:pic>
      <p:sp>
        <p:nvSpPr>
          <p:cNvPr id="25" name="Isosceles Triangle 75">
            <a:extLst>
              <a:ext uri="{FF2B5EF4-FFF2-40B4-BE49-F238E27FC236}">
                <a16:creationId xmlns:a16="http://schemas.microsoft.com/office/drawing/2014/main" id="{C5479EA8-3522-4F74-8E50-760DE26C2FC5}"/>
              </a:ext>
            </a:extLst>
          </p:cNvPr>
          <p:cNvSpPr/>
          <p:nvPr/>
        </p:nvSpPr>
        <p:spPr>
          <a:xfrm rot="5400000">
            <a:off x="5888189" y="4208031"/>
            <a:ext cx="401216" cy="233266"/>
          </a:xfrm>
          <a:prstGeom prst="triangle">
            <a:avLst/>
          </a:prstGeom>
          <a:solidFill>
            <a:schemeClr val="bg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solidFill>
                <a:schemeClr val="tx1"/>
              </a:solidFill>
            </a:endParaRPr>
          </a:p>
        </p:txBody>
      </p:sp>
      <p:pic>
        <p:nvPicPr>
          <p:cNvPr id="26" name="Picture 12">
            <a:extLst>
              <a:ext uri="{FF2B5EF4-FFF2-40B4-BE49-F238E27FC236}">
                <a16:creationId xmlns:a16="http://schemas.microsoft.com/office/drawing/2014/main" id="{E59F7ECF-F352-CF90-B8B4-6EC524A4CFC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392891" y="3775342"/>
            <a:ext cx="1558066" cy="1102892"/>
          </a:xfrm>
          <a:prstGeom prst="rect">
            <a:avLst/>
          </a:prstGeom>
        </p:spPr>
      </p:pic>
      <p:pic>
        <p:nvPicPr>
          <p:cNvPr id="27" name="Picture 10" descr="付加製品図 0">
            <a:extLst>
              <a:ext uri="{FF2B5EF4-FFF2-40B4-BE49-F238E27FC236}">
                <a16:creationId xmlns:a16="http://schemas.microsoft.com/office/drawing/2014/main" id="{D055BCF0-DBFE-D661-F1EB-3EE121FCF7D2}"/>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242044" y="3236277"/>
            <a:ext cx="1212026" cy="8956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スコープコーダ thumbnail">
            <a:extLst>
              <a:ext uri="{FF2B5EF4-FFF2-40B4-BE49-F238E27FC236}">
                <a16:creationId xmlns:a16="http://schemas.microsoft.com/office/drawing/2014/main" id="{37AA8A6B-7D44-C936-4354-26DF9CD467ED}"/>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0121961" y="4313720"/>
            <a:ext cx="1189971" cy="929664"/>
          </a:xfrm>
          <a:prstGeom prst="rect">
            <a:avLst/>
          </a:prstGeom>
          <a:noFill/>
          <a:extLst>
            <a:ext uri="{909E8E84-426E-40DD-AFC4-6F175D3DCCD1}">
              <a14:hiddenFill xmlns:a14="http://schemas.microsoft.com/office/drawing/2010/main">
                <a:solidFill>
                  <a:srgbClr val="FFFFFF"/>
                </a:solidFill>
              </a14:hiddenFill>
            </a:ext>
          </a:extLst>
        </p:spPr>
      </p:pic>
      <p:sp>
        <p:nvSpPr>
          <p:cNvPr id="29" name="object 38">
            <a:extLst>
              <a:ext uri="{FF2B5EF4-FFF2-40B4-BE49-F238E27FC236}">
                <a16:creationId xmlns:a16="http://schemas.microsoft.com/office/drawing/2014/main" id="{21DA29D0-4FBD-D540-B94E-48E967E8B48C}"/>
              </a:ext>
            </a:extLst>
          </p:cNvPr>
          <p:cNvSpPr txBox="1"/>
          <p:nvPr/>
        </p:nvSpPr>
        <p:spPr>
          <a:xfrm>
            <a:off x="9841172" y="1245441"/>
            <a:ext cx="1692000" cy="384702"/>
          </a:xfrm>
          <a:prstGeom prst="rect">
            <a:avLst/>
          </a:prstGeom>
        </p:spPr>
        <p:txBody>
          <a:bodyPr vert="horz" wrap="square" lIns="0" tIns="15221" rIns="0" bIns="0" rtlCol="0">
            <a:spAutoFit/>
          </a:bodyPr>
          <a:lstStyle/>
          <a:p>
            <a:pPr marL="16913" marR="0" lvl="0" indent="0" algn="l" defTabSz="457200" rtl="0" eaLnBrk="1" fontAlgn="auto" latinLnBrk="0" hangingPunct="1">
              <a:lnSpc>
                <a:spcPct val="100000"/>
              </a:lnSpc>
              <a:spcBef>
                <a:spcPts val="120"/>
              </a:spcBef>
              <a:spcAft>
                <a:spcPts val="0"/>
              </a:spcAft>
              <a:buClrTx/>
              <a:buSzTx/>
              <a:buFontTx/>
              <a:buNone/>
              <a:tabLst/>
              <a:defRPr/>
            </a:pPr>
            <a:r>
              <a:rPr lang="ja-JP" altLang="en-US" sz="2400" b="1" spc="-13" dirty="0">
                <a:solidFill>
                  <a:schemeClr val="accent2"/>
                </a:solidFill>
                <a:latin typeface="+mn-ea"/>
              </a:rPr>
              <a:t>測定器事業</a:t>
            </a:r>
          </a:p>
        </p:txBody>
      </p:sp>
      <p:pic>
        <p:nvPicPr>
          <p:cNvPr id="30" name="Picture 18" descr="A picture containing machine, auto part, meter&#10;&#10;Description automatically generated">
            <a:extLst>
              <a:ext uri="{FF2B5EF4-FFF2-40B4-BE49-F238E27FC236}">
                <a16:creationId xmlns:a16="http://schemas.microsoft.com/office/drawing/2014/main" id="{28346546-7F55-EBD4-AD60-75CE2C82C2BF}"/>
              </a:ext>
            </a:extLst>
          </p:cNvPr>
          <p:cNvPicPr>
            <a:picLocks noChangeAspect="1"/>
          </p:cNvPicPr>
          <p:nvPr/>
        </p:nvPicPr>
        <p:blipFill>
          <a:blip r:embed="rId10" cstate="screen">
            <a:extLst>
              <a:ext uri="{BEBA8EAE-BF5A-486C-A8C5-ECC9F3942E4B}">
                <a14:imgProps xmlns:a14="http://schemas.microsoft.com/office/drawing/2010/main">
                  <a14:imgLayer r:embed="rId11">
                    <a14:imgEffect>
                      <a14:backgroundRemoval t="9877" b="89712" l="3128" r="95062">
                        <a14:foregroundMark x1="15391" y1="26886" x2="15391" y2="26886"/>
                        <a14:foregroundMark x1="4774" y1="26612" x2="4774" y2="26612"/>
                        <a14:foregroundMark x1="3128" y1="74623" x2="3128" y2="74623"/>
                        <a14:foregroundMark x1="50947" y1="30590" x2="50947" y2="30590"/>
                        <a14:foregroundMark x1="49712" y1="18793" x2="49712" y2="18793"/>
                        <a14:foregroundMark x1="44280" y1="18381" x2="44280" y2="18381"/>
                        <a14:foregroundMark x1="45103" y1="25926" x2="45103" y2="25926"/>
                        <a14:foregroundMark x1="45926" y1="45130" x2="45926" y2="45130"/>
                        <a14:foregroundMark x1="38601" y1="34431" x2="38601" y2="34431"/>
                        <a14:foregroundMark x1="39506" y1="19067" x2="39506" y2="19067"/>
                        <a14:foregroundMark x1="48889" y1="27984" x2="48889" y2="27984"/>
                        <a14:foregroundMark x1="51358" y1="23594" x2="51358" y2="23594"/>
                        <a14:foregroundMark x1="51770" y1="66804" x2="51770" y2="66804"/>
                        <a14:foregroundMark x1="53580" y1="61454" x2="53580" y2="61454"/>
                        <a14:foregroundMark x1="57202" y1="64472" x2="57202" y2="64472"/>
                        <a14:foregroundMark x1="45679" y1="65158" x2="45679" y2="65158"/>
                        <a14:foregroundMark x1="42963" y1="63923" x2="42963" y2="63923"/>
                        <a14:foregroundMark x1="35309" y1="64609" x2="35309" y2="64609"/>
                        <a14:foregroundMark x1="35062" y1="61454" x2="35062" y2="61454"/>
                        <a14:foregroundMark x1="42469" y1="63237" x2="42469" y2="63237"/>
                        <a14:foregroundMark x1="36708" y1="64883" x2="36708" y2="64883"/>
                        <a14:foregroundMark x1="34486" y1="67215" x2="34486" y2="67215"/>
                        <a14:foregroundMark x1="34650" y1="63100" x2="34650" y2="63100"/>
                        <a14:foregroundMark x1="33827" y1="62826" x2="33827" y2="62826"/>
                        <a14:foregroundMark x1="67819" y1="66529" x2="67819" y2="66529"/>
                        <a14:foregroundMark x1="64938" y1="64609" x2="64938" y2="64609"/>
                        <a14:foregroundMark x1="67572" y1="61043" x2="67572" y2="61043"/>
                        <a14:foregroundMark x1="67984" y1="59396" x2="67984" y2="59396"/>
                        <a14:foregroundMark x1="68395" y1="63786" x2="68395" y2="63786"/>
                        <a14:foregroundMark x1="67654" y1="58162" x2="67654" y2="58162"/>
                        <a14:foregroundMark x1="68395" y1="58162" x2="68395" y2="58162"/>
                        <a14:foregroundMark x1="51358" y1="36488" x2="51358" y2="36488"/>
                        <a14:foregroundMark x1="51523" y1="35665" x2="51523" y2="35665"/>
                        <a14:foregroundMark x1="49300" y1="38820" x2="49300" y2="38820"/>
                        <a14:foregroundMark x1="45021" y1="35117" x2="45021" y2="35117"/>
                        <a14:foregroundMark x1="53333" y1="63237" x2="53333" y2="63237"/>
                        <a14:foregroundMark x1="58107" y1="64883" x2="58107" y2="64883"/>
                        <a14:foregroundMark x1="60741" y1="66804" x2="60741" y2="66804"/>
                        <a14:foregroundMark x1="44691" y1="64198" x2="44691" y2="64198"/>
                        <a14:foregroundMark x1="47243" y1="44444" x2="47243" y2="44444"/>
                        <a14:foregroundMark x1="38930" y1="18519" x2="38930" y2="18519"/>
                        <a14:foregroundMark x1="40741" y1="18519" x2="40741" y2="18519"/>
                        <a14:foregroundMark x1="39588" y1="17695" x2="39588" y2="17695"/>
                        <a14:foregroundMark x1="42963" y1="17421" x2="42963" y2="17421"/>
                        <a14:foregroundMark x1="47654" y1="16324" x2="47654" y2="16324"/>
                        <a14:foregroundMark x1="84856" y1="28532" x2="84856" y2="28532"/>
                        <a14:foregroundMark x1="95062" y1="68587" x2="95062" y2="68587"/>
                        <a14:foregroundMark x1="60658" y1="69273" x2="60658" y2="69273"/>
                        <a14:foregroundMark x1="59342" y1="74760" x2="59342" y2="74760"/>
                        <a14:foregroundMark x1="57449" y1="85597" x2="57449" y2="85597"/>
                        <a14:foregroundMark x1="54156" y1="75995" x2="54650" y2="75720"/>
                        <a14:foregroundMark x1="51358" y1="85597" x2="51358" y2="85597"/>
                        <a14:foregroundMark x1="43210" y1="76406" x2="43210" y2="76406"/>
                        <a14:foregroundMark x1="41152" y1="65158" x2="41152" y2="65158"/>
                        <a14:foregroundMark x1="61975" y1="63786" x2="61975" y2="63786"/>
                        <a14:foregroundMark x1="64938" y1="65295" x2="64938" y2="65295"/>
                        <a14:foregroundMark x1="68889" y1="67490" x2="68889" y2="67490"/>
                        <a14:foregroundMark x1="79177" y1="32236" x2="79177" y2="32236"/>
                        <a14:foregroundMark x1="38601" y1="17147" x2="38601" y2="17147"/>
                        <a14:foregroundMark x1="38765" y1="20165" x2="38765" y2="20165"/>
                        <a14:foregroundMark x1="40165" y1="33608" x2="40165" y2="33608"/>
                        <a14:foregroundMark x1="39506" y1="33608" x2="39506" y2="33608"/>
                        <a14:foregroundMark x1="38601" y1="33333" x2="38601" y2="33333"/>
                        <a14:foregroundMark x1="40000" y1="35665" x2="40000" y2="35665"/>
                        <a14:foregroundMark x1="39918" y1="36077" x2="39918" y2="36077"/>
                        <a14:foregroundMark x1="39177" y1="36351" x2="39177" y2="36351"/>
                        <a14:foregroundMark x1="40412" y1="33608" x2="40412" y2="33608"/>
                      </a14:backgroundRemoval>
                    </a14:imgEffect>
                  </a14:imgLayer>
                </a14:imgProps>
              </a:ext>
              <a:ext uri="{28A0092B-C50C-407E-A947-70E740481C1C}">
                <a14:useLocalDpi xmlns:a14="http://schemas.microsoft.com/office/drawing/2010/main" val="0"/>
              </a:ext>
            </a:extLst>
          </a:blip>
          <a:stretch>
            <a:fillRect/>
          </a:stretch>
        </p:blipFill>
        <p:spPr>
          <a:xfrm>
            <a:off x="683342" y="3833706"/>
            <a:ext cx="1627089" cy="976254"/>
          </a:xfrm>
          <a:prstGeom prst="rect">
            <a:avLst/>
          </a:prstGeom>
        </p:spPr>
      </p:pic>
      <p:sp>
        <p:nvSpPr>
          <p:cNvPr id="31" name="object 18">
            <a:extLst>
              <a:ext uri="{FF2B5EF4-FFF2-40B4-BE49-F238E27FC236}">
                <a16:creationId xmlns:a16="http://schemas.microsoft.com/office/drawing/2014/main" id="{A903A181-E5AD-D74D-DE1C-2D38DF6A05B1}"/>
              </a:ext>
            </a:extLst>
          </p:cNvPr>
          <p:cNvSpPr txBox="1"/>
          <p:nvPr/>
        </p:nvSpPr>
        <p:spPr>
          <a:xfrm>
            <a:off x="589865" y="1796118"/>
            <a:ext cx="1972095" cy="582191"/>
          </a:xfrm>
          <a:prstGeom prst="rect">
            <a:avLst/>
          </a:prstGeom>
        </p:spPr>
        <p:txBody>
          <a:bodyPr vert="horz" wrap="square" lIns="0" tIns="15221" rIns="0" bIns="0" rtlCol="0">
            <a:spAutoFit/>
          </a:bodyPr>
          <a:lstStyle/>
          <a:p>
            <a:pPr marL="16913" marR="0" lvl="0" indent="0" algn="l" defTabSz="457200" rtl="0" eaLnBrk="1" fontAlgn="auto" latinLnBrk="0" hangingPunct="1">
              <a:lnSpc>
                <a:spcPct val="100000"/>
              </a:lnSpc>
              <a:spcBef>
                <a:spcPts val="120"/>
              </a:spcBef>
              <a:spcAft>
                <a:spcPts val="0"/>
              </a:spcAft>
              <a:buClrTx/>
              <a:buSzTx/>
              <a:buFontTx/>
              <a:buNone/>
              <a:tabLst/>
              <a:defRPr/>
            </a:pPr>
            <a:r>
              <a:rPr kumimoji="0" b="1" i="0" u="none" strike="noStrike" kern="1200" cap="none" spc="-40" normalizeH="0" baseline="0" noProof="0" dirty="0">
                <a:ln>
                  <a:noFill/>
                </a:ln>
                <a:solidFill>
                  <a:srgbClr val="00579C"/>
                </a:solidFill>
                <a:effectLst/>
                <a:uLnTx/>
                <a:uFillTx/>
                <a:latin typeface="+mn-ea"/>
                <a:cs typeface="Noto Sans JP Black"/>
              </a:rPr>
              <a:t>エネルギ</a:t>
            </a:r>
            <a:r>
              <a:rPr kumimoji="0" b="1" i="0" u="none" strike="noStrike" kern="1200" cap="none" spc="-13" normalizeH="0" baseline="0" noProof="0" dirty="0">
                <a:ln>
                  <a:noFill/>
                </a:ln>
                <a:solidFill>
                  <a:srgbClr val="00579C"/>
                </a:solidFill>
                <a:effectLst/>
                <a:uLnTx/>
                <a:uFillTx/>
                <a:latin typeface="+mn-ea"/>
                <a:cs typeface="Noto Sans JP Black"/>
              </a:rPr>
              <a:t>ー</a:t>
            </a:r>
            <a:r>
              <a:rPr kumimoji="0" b="1" i="0" u="none" strike="noStrike" kern="1200" cap="none" spc="-67" normalizeH="0" baseline="0" noProof="0" dirty="0">
                <a:ln>
                  <a:noFill/>
                </a:ln>
                <a:solidFill>
                  <a:srgbClr val="00579C"/>
                </a:solidFill>
                <a:effectLst/>
                <a:uLnTx/>
                <a:uFillTx/>
                <a:latin typeface="+mn-ea"/>
                <a:cs typeface="Noto Sans JP Black"/>
              </a:rPr>
              <a:t>＆</a:t>
            </a:r>
            <a:endParaRPr kumimoji="0" lang="en-US" b="1" i="0" u="none" strike="noStrike" kern="1200" cap="none" spc="-67" normalizeH="0" baseline="0" noProof="0" dirty="0">
              <a:ln>
                <a:noFill/>
              </a:ln>
              <a:solidFill>
                <a:srgbClr val="00579C"/>
              </a:solidFill>
              <a:effectLst/>
              <a:uLnTx/>
              <a:uFillTx/>
              <a:latin typeface="+mn-ea"/>
              <a:cs typeface="Noto Sans JP Black"/>
            </a:endParaRPr>
          </a:p>
          <a:p>
            <a:pPr marL="16913" marR="0" lvl="0" indent="0" algn="l" defTabSz="457200" rtl="0" eaLnBrk="1" fontAlgn="auto" latinLnBrk="0" hangingPunct="1">
              <a:lnSpc>
                <a:spcPct val="100000"/>
              </a:lnSpc>
              <a:spcBef>
                <a:spcPts val="120"/>
              </a:spcBef>
              <a:spcAft>
                <a:spcPts val="0"/>
              </a:spcAft>
              <a:buClrTx/>
              <a:buSzTx/>
              <a:buFontTx/>
              <a:buNone/>
              <a:tabLst/>
              <a:defRPr/>
            </a:pPr>
            <a:r>
              <a:rPr kumimoji="0" lang="ja-JP" altLang="en-US" b="1" i="0" u="none" strike="noStrike" kern="1200" cap="none" spc="-40" normalizeH="0" baseline="0" noProof="0" dirty="0">
                <a:ln>
                  <a:noFill/>
                </a:ln>
                <a:solidFill>
                  <a:srgbClr val="00579C"/>
                </a:solidFill>
                <a:effectLst/>
                <a:uLnTx/>
                <a:uFillTx/>
                <a:latin typeface="+mn-ea"/>
                <a:cs typeface="Noto Sans JP Black"/>
              </a:rPr>
              <a:t>サステナビリテ</a:t>
            </a:r>
            <a:r>
              <a:rPr kumimoji="0" lang="ja-JP" altLang="en-US" b="1" i="0" u="none" strike="noStrike" kern="1200" cap="none" spc="-13" normalizeH="0" baseline="0" noProof="0" dirty="0">
                <a:ln>
                  <a:noFill/>
                </a:ln>
                <a:solidFill>
                  <a:srgbClr val="00579C"/>
                </a:solidFill>
                <a:effectLst/>
                <a:uLnTx/>
                <a:uFillTx/>
                <a:latin typeface="+mn-ea"/>
                <a:cs typeface="Noto Sans JP Black"/>
              </a:rPr>
              <a:t>ィ事業</a:t>
            </a:r>
            <a:endParaRPr kumimoji="0" b="0" i="0" u="none" strike="noStrike" kern="1200" cap="none" spc="0" normalizeH="0" baseline="0" noProof="0" dirty="0">
              <a:ln>
                <a:noFill/>
              </a:ln>
              <a:solidFill>
                <a:prstClr val="black"/>
              </a:solidFill>
              <a:effectLst/>
              <a:uLnTx/>
              <a:uFillTx/>
              <a:latin typeface="+mn-ea"/>
              <a:cs typeface="Noto Sans JP Black"/>
            </a:endParaRPr>
          </a:p>
        </p:txBody>
      </p:sp>
      <p:sp>
        <p:nvSpPr>
          <p:cNvPr id="32" name="object 26">
            <a:extLst>
              <a:ext uri="{FF2B5EF4-FFF2-40B4-BE49-F238E27FC236}">
                <a16:creationId xmlns:a16="http://schemas.microsoft.com/office/drawing/2014/main" id="{48D977CC-C6F8-0478-BCBB-84CD0C0DECB7}"/>
              </a:ext>
            </a:extLst>
          </p:cNvPr>
          <p:cNvSpPr txBox="1"/>
          <p:nvPr/>
        </p:nvSpPr>
        <p:spPr>
          <a:xfrm>
            <a:off x="4230949" y="2085017"/>
            <a:ext cx="1720008" cy="292369"/>
          </a:xfrm>
          <a:prstGeom prst="rect">
            <a:avLst/>
          </a:prstGeom>
        </p:spPr>
        <p:txBody>
          <a:bodyPr vert="horz" wrap="square" lIns="0" tIns="15221" rIns="0" bIns="0" rtlCol="0">
            <a:spAutoFit/>
          </a:bodyPr>
          <a:lstStyle/>
          <a:p>
            <a:pPr marL="16913" marR="0" lvl="0" indent="0" algn="l" defTabSz="457200" rtl="0" eaLnBrk="1" fontAlgn="auto" latinLnBrk="0" hangingPunct="1">
              <a:lnSpc>
                <a:spcPct val="100000"/>
              </a:lnSpc>
              <a:spcBef>
                <a:spcPts val="120"/>
              </a:spcBef>
              <a:spcAft>
                <a:spcPts val="0"/>
              </a:spcAft>
              <a:buClrTx/>
              <a:buSzTx/>
              <a:buFontTx/>
              <a:buNone/>
              <a:tabLst/>
              <a:defRPr/>
            </a:pPr>
            <a:r>
              <a:rPr kumimoji="0" b="1" i="0" u="none" strike="noStrike" kern="1200" cap="none" spc="-40" normalizeH="0" baseline="0" noProof="0" dirty="0">
                <a:ln>
                  <a:noFill/>
                </a:ln>
                <a:solidFill>
                  <a:srgbClr val="00579C"/>
                </a:solidFill>
                <a:effectLst/>
                <a:uLnTx/>
                <a:uFillTx/>
                <a:latin typeface="+mn-ea"/>
                <a:cs typeface="Noto Sans JP Black"/>
              </a:rPr>
              <a:t>マテリア</a:t>
            </a:r>
            <a:r>
              <a:rPr kumimoji="0" b="1" i="0" u="none" strike="noStrike" kern="1200" cap="none" spc="-13" normalizeH="0" baseline="0" noProof="0" dirty="0">
                <a:ln>
                  <a:noFill/>
                </a:ln>
                <a:solidFill>
                  <a:srgbClr val="00579C"/>
                </a:solidFill>
                <a:effectLst/>
                <a:uLnTx/>
                <a:uFillTx/>
                <a:latin typeface="+mn-ea"/>
                <a:cs typeface="Noto Sans JP Black"/>
              </a:rPr>
              <a:t>ル事業</a:t>
            </a:r>
            <a:endParaRPr kumimoji="0" b="0" i="0" u="none" strike="noStrike" kern="1200" cap="none" spc="0" normalizeH="0" baseline="0" noProof="0" dirty="0">
              <a:ln>
                <a:noFill/>
              </a:ln>
              <a:solidFill>
                <a:prstClr val="black"/>
              </a:solidFill>
              <a:effectLst/>
              <a:uLnTx/>
              <a:uFillTx/>
              <a:latin typeface="+mn-ea"/>
              <a:cs typeface="Noto Sans JP Black"/>
            </a:endParaRPr>
          </a:p>
        </p:txBody>
      </p:sp>
      <p:sp>
        <p:nvSpPr>
          <p:cNvPr id="33" name="object 32">
            <a:extLst>
              <a:ext uri="{FF2B5EF4-FFF2-40B4-BE49-F238E27FC236}">
                <a16:creationId xmlns:a16="http://schemas.microsoft.com/office/drawing/2014/main" id="{ED905372-B13C-C95E-9917-9E0F8A771680}"/>
              </a:ext>
            </a:extLst>
          </p:cNvPr>
          <p:cNvSpPr txBox="1"/>
          <p:nvPr/>
        </p:nvSpPr>
        <p:spPr>
          <a:xfrm>
            <a:off x="7502002" y="2085514"/>
            <a:ext cx="1212026" cy="292369"/>
          </a:xfrm>
          <a:prstGeom prst="rect">
            <a:avLst/>
          </a:prstGeom>
        </p:spPr>
        <p:txBody>
          <a:bodyPr vert="horz" wrap="square" lIns="0" tIns="15221" rIns="0" bIns="0" rtlCol="0">
            <a:spAutoFit/>
          </a:bodyPr>
          <a:lstStyle/>
          <a:p>
            <a:pPr marL="16913" marR="0" lvl="0" indent="0" algn="l" defTabSz="457200" rtl="0" eaLnBrk="1" fontAlgn="auto" latinLnBrk="0" hangingPunct="1">
              <a:lnSpc>
                <a:spcPct val="100000"/>
              </a:lnSpc>
              <a:spcBef>
                <a:spcPts val="120"/>
              </a:spcBef>
              <a:spcAft>
                <a:spcPts val="0"/>
              </a:spcAft>
              <a:buClrTx/>
              <a:buSzTx/>
              <a:buFontTx/>
              <a:buNone/>
              <a:tabLst/>
              <a:defRPr/>
            </a:pPr>
            <a:r>
              <a:rPr kumimoji="0" b="1" i="0" u="none" strike="noStrike" kern="1200" cap="none" spc="-40" normalizeH="0" baseline="0" noProof="0" dirty="0">
                <a:ln>
                  <a:noFill/>
                </a:ln>
                <a:solidFill>
                  <a:srgbClr val="00579C"/>
                </a:solidFill>
                <a:effectLst/>
                <a:uLnTx/>
                <a:uFillTx/>
                <a:latin typeface="+mn-ea"/>
                <a:cs typeface="Noto Sans JP Black"/>
              </a:rPr>
              <a:t>ライ</a:t>
            </a:r>
            <a:r>
              <a:rPr kumimoji="0" b="1" i="0" u="none" strike="noStrike" kern="1200" cap="none" spc="-13" normalizeH="0" baseline="0" noProof="0" dirty="0">
                <a:ln>
                  <a:noFill/>
                </a:ln>
                <a:solidFill>
                  <a:srgbClr val="00579C"/>
                </a:solidFill>
                <a:effectLst/>
                <a:uLnTx/>
                <a:uFillTx/>
                <a:latin typeface="+mn-ea"/>
                <a:cs typeface="Noto Sans JP Black"/>
              </a:rPr>
              <a:t>フ事業</a:t>
            </a:r>
            <a:endParaRPr kumimoji="0" b="0" i="0" u="none" strike="noStrike" kern="1200" cap="none" spc="0" normalizeH="0" baseline="0" noProof="0" dirty="0">
              <a:ln>
                <a:noFill/>
              </a:ln>
              <a:solidFill>
                <a:prstClr val="black"/>
              </a:solidFill>
              <a:effectLst/>
              <a:uLnTx/>
              <a:uFillTx/>
              <a:latin typeface="+mn-ea"/>
              <a:cs typeface="Noto Sans JP Black"/>
            </a:endParaRPr>
          </a:p>
        </p:txBody>
      </p:sp>
      <p:sp>
        <p:nvSpPr>
          <p:cNvPr id="34" name="object 73">
            <a:extLst>
              <a:ext uri="{FF2B5EF4-FFF2-40B4-BE49-F238E27FC236}">
                <a16:creationId xmlns:a16="http://schemas.microsoft.com/office/drawing/2014/main" id="{9272D84B-B9FC-1963-5D62-036ECBED351F}"/>
              </a:ext>
            </a:extLst>
          </p:cNvPr>
          <p:cNvSpPr txBox="1"/>
          <p:nvPr/>
        </p:nvSpPr>
        <p:spPr>
          <a:xfrm>
            <a:off x="627657" y="1375300"/>
            <a:ext cx="1894113" cy="244682"/>
          </a:xfrm>
          <a:prstGeom prst="rect">
            <a:avLst/>
          </a:prstGeom>
        </p:spPr>
        <p:txBody>
          <a:bodyPr vert="horz" wrap="square" lIns="0" tIns="12700" rIns="0" bIns="0" rtlCol="0" anchor="t">
            <a:spAutoFit/>
          </a:bodyPr>
          <a:lstStyle/>
          <a:p>
            <a:pPr marL="12700" marR="0" lvl="0" indent="0" algn="l" defTabSz="914400" rtl="0" eaLnBrk="1" fontAlgn="auto" latinLnBrk="0" hangingPunct="1">
              <a:lnSpc>
                <a:spcPts val="1695"/>
              </a:lnSpc>
              <a:spcBef>
                <a:spcPts val="0"/>
              </a:spcBef>
              <a:spcAft>
                <a:spcPts val="0"/>
              </a:spcAft>
              <a:buClrTx/>
              <a:buSzTx/>
              <a:buFontTx/>
              <a:buNone/>
              <a:tabLst/>
              <a:defRPr/>
            </a:pPr>
            <a:r>
              <a:rPr kumimoji="1" lang="ja-JP" altLang="en-US" sz="2400" b="1" spc="15" dirty="0">
                <a:solidFill>
                  <a:srgbClr val="00579C"/>
                </a:solidFill>
                <a:latin typeface="Arial"/>
                <a:ea typeface="Meiryo UI"/>
                <a:cs typeface="Arial"/>
              </a:rPr>
              <a:t>制御事業</a:t>
            </a:r>
            <a:endParaRPr kumimoji="1" sz="2400" b="0" i="0" u="none" strike="noStrike" kern="1200" cap="none" spc="0" normalizeH="0" baseline="0" noProof="0" dirty="0">
              <a:ln>
                <a:noFill/>
              </a:ln>
              <a:solidFill>
                <a:srgbClr val="00579C"/>
              </a:solidFill>
              <a:effectLst/>
              <a:uLnTx/>
              <a:uFillTx/>
              <a:latin typeface="Arial"/>
              <a:ea typeface="Meiryo UI"/>
              <a:cs typeface="Arial"/>
            </a:endParaRPr>
          </a:p>
        </p:txBody>
      </p:sp>
      <p:cxnSp>
        <p:nvCxnSpPr>
          <p:cNvPr id="35" name="直線コネクタ 108">
            <a:extLst>
              <a:ext uri="{FF2B5EF4-FFF2-40B4-BE49-F238E27FC236}">
                <a16:creationId xmlns:a16="http://schemas.microsoft.com/office/drawing/2014/main" id="{F2CCD0EF-F023-BCC8-ADA6-7C9E3B048A3E}"/>
              </a:ext>
            </a:extLst>
          </p:cNvPr>
          <p:cNvCxnSpPr>
            <a:cxnSpLocks/>
          </p:cNvCxnSpPr>
          <p:nvPr/>
        </p:nvCxnSpPr>
        <p:spPr>
          <a:xfrm flipV="1">
            <a:off x="623403" y="1618575"/>
            <a:ext cx="9072000" cy="4907"/>
          </a:xfrm>
          <a:prstGeom prst="line">
            <a:avLst/>
          </a:prstGeom>
          <a:ln w="25400">
            <a:solidFill>
              <a:srgbClr val="0057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80">
            <a:extLst>
              <a:ext uri="{FF2B5EF4-FFF2-40B4-BE49-F238E27FC236}">
                <a16:creationId xmlns:a16="http://schemas.microsoft.com/office/drawing/2014/main" id="{BB6EFC61-8835-421B-F6A0-51BCB017466D}"/>
              </a:ext>
            </a:extLst>
          </p:cNvPr>
          <p:cNvSpPr txBox="1"/>
          <p:nvPr/>
        </p:nvSpPr>
        <p:spPr>
          <a:xfrm>
            <a:off x="641270" y="3154104"/>
            <a:ext cx="1691999" cy="523220"/>
          </a:xfrm>
          <a:prstGeom prst="rect">
            <a:avLst/>
          </a:prstGeom>
          <a:noFill/>
        </p:spPr>
        <p:txBody>
          <a:bodyPr wrap="square" rtlCol="0">
            <a:spAutoFit/>
          </a:bodyPr>
          <a:lstStyle/>
          <a:p>
            <a:pPr lvl="0" algn="ctr"/>
            <a:r>
              <a:rPr kumimoji="1" lang="ja-JP" altLang="en-US" sz="1400" dirty="0"/>
              <a:t>各種フィールド機器</a:t>
            </a:r>
            <a:endParaRPr kumimoji="1" lang="en-US" altLang="ja-JP" sz="1400" dirty="0"/>
          </a:p>
          <a:p>
            <a:pPr lvl="0" algn="ctr"/>
            <a:r>
              <a:rPr kumimoji="1" lang="ja-JP" altLang="en-US" sz="1400" dirty="0"/>
              <a:t>・分析計・センサ</a:t>
            </a:r>
          </a:p>
        </p:txBody>
      </p:sp>
      <p:sp>
        <p:nvSpPr>
          <p:cNvPr id="37" name="TextBox 82">
            <a:extLst>
              <a:ext uri="{FF2B5EF4-FFF2-40B4-BE49-F238E27FC236}">
                <a16:creationId xmlns:a16="http://schemas.microsoft.com/office/drawing/2014/main" id="{2923323E-1A0B-E8B2-AF92-F56787631DD7}"/>
              </a:ext>
            </a:extLst>
          </p:cNvPr>
          <p:cNvSpPr txBox="1"/>
          <p:nvPr/>
        </p:nvSpPr>
        <p:spPr>
          <a:xfrm>
            <a:off x="2463415" y="3143471"/>
            <a:ext cx="1691999" cy="523220"/>
          </a:xfrm>
          <a:prstGeom prst="rect">
            <a:avLst/>
          </a:prstGeom>
          <a:noFill/>
        </p:spPr>
        <p:txBody>
          <a:bodyPr wrap="square" rtlCol="0">
            <a:spAutoFit/>
          </a:bodyPr>
          <a:lstStyle/>
          <a:p>
            <a:pPr lvl="0" algn="ctr"/>
            <a:r>
              <a:rPr kumimoji="0" lang="ja-JP" altLang="en-US" sz="1400" b="0" i="0" u="none" strike="noStrike" cap="none" spc="0" normalizeH="0" baseline="0" noProof="0" dirty="0">
                <a:ln>
                  <a:noFill/>
                </a:ln>
                <a:solidFill>
                  <a:schemeClr val="tx1"/>
                </a:solidFill>
                <a:effectLst/>
                <a:uLnTx/>
                <a:uFillTx/>
                <a:latin typeface="Meiryo UI"/>
                <a:ea typeface="Meiryo UI"/>
                <a:cs typeface="メイリオ"/>
              </a:rPr>
              <a:t>制御・安全システム</a:t>
            </a:r>
            <a:br>
              <a:rPr kumimoji="0" lang="en-US" altLang="ja-JP" sz="1400" b="0" i="0" u="none" strike="noStrike" cap="none" spc="0" normalizeH="0" baseline="0" noProof="0" dirty="0">
                <a:ln>
                  <a:noFill/>
                </a:ln>
                <a:solidFill>
                  <a:schemeClr val="tx1"/>
                </a:solidFill>
                <a:effectLst/>
                <a:uLnTx/>
                <a:uFillTx/>
                <a:latin typeface="Meiryo UI"/>
                <a:ea typeface="Meiryo UI"/>
                <a:cs typeface="メイリオ"/>
              </a:rPr>
            </a:br>
            <a:r>
              <a:rPr kumimoji="0" lang="ja-JP" altLang="en-US" sz="1400" b="0" i="0" u="none" strike="noStrike" cap="none" spc="0" normalizeH="0" baseline="0" noProof="0" dirty="0">
                <a:ln>
                  <a:noFill/>
                </a:ln>
                <a:solidFill>
                  <a:schemeClr val="tx1"/>
                </a:solidFill>
                <a:effectLst/>
                <a:uLnTx/>
                <a:uFillTx/>
                <a:latin typeface="Meiryo UI"/>
                <a:ea typeface="Meiryo UI"/>
                <a:cs typeface="メイリオ"/>
              </a:rPr>
              <a:t>各種</a:t>
            </a:r>
            <a:r>
              <a:rPr kumimoji="1" lang="ja-JP" altLang="en-US" sz="1400" dirty="0">
                <a:solidFill>
                  <a:schemeClr val="tx1"/>
                </a:solidFill>
              </a:rPr>
              <a:t>コントローラ</a:t>
            </a:r>
            <a:endParaRPr kumimoji="0" lang="en-US" altLang="ja-JP" sz="1400" b="0" i="0" u="none" strike="noStrike" cap="none" spc="0" normalizeH="0" baseline="0" noProof="0" dirty="0">
              <a:ln>
                <a:noFill/>
              </a:ln>
              <a:solidFill>
                <a:schemeClr val="tx1"/>
              </a:solidFill>
              <a:effectLst/>
              <a:uLnTx/>
              <a:uFillTx/>
              <a:latin typeface="Meiryo UI"/>
              <a:ea typeface="Meiryo UI"/>
              <a:cs typeface="メイリオ"/>
            </a:endParaRPr>
          </a:p>
        </p:txBody>
      </p:sp>
      <p:sp>
        <p:nvSpPr>
          <p:cNvPr id="38" name="TextBox 83">
            <a:extLst>
              <a:ext uri="{FF2B5EF4-FFF2-40B4-BE49-F238E27FC236}">
                <a16:creationId xmlns:a16="http://schemas.microsoft.com/office/drawing/2014/main" id="{215B8B9E-1531-3D50-904C-EFC4EF1FBE6C}"/>
              </a:ext>
            </a:extLst>
          </p:cNvPr>
          <p:cNvSpPr txBox="1"/>
          <p:nvPr/>
        </p:nvSpPr>
        <p:spPr>
          <a:xfrm>
            <a:off x="4307744" y="3154104"/>
            <a:ext cx="1691999" cy="523220"/>
          </a:xfrm>
          <a:prstGeom prst="rect">
            <a:avLst/>
          </a:prstGeom>
          <a:noFill/>
        </p:spPr>
        <p:txBody>
          <a:bodyPr wrap="square" rtlCol="0">
            <a:spAutoFit/>
          </a:bodyPr>
          <a:lstStyle/>
          <a:p>
            <a:pPr lvl="0" algn="ctr"/>
            <a:r>
              <a:rPr kumimoji="1" lang="ja-JP" altLang="en-US" sz="1400" dirty="0"/>
              <a:t>生産・品質・設備・</a:t>
            </a:r>
            <a:br>
              <a:rPr kumimoji="1" lang="en-US" altLang="ja-JP" sz="1400" dirty="0"/>
            </a:br>
            <a:r>
              <a:rPr kumimoji="1" lang="ja-JP" altLang="en-US" sz="1400" dirty="0"/>
              <a:t>安全・セキュリティ　　　　　　　　　　　　</a:t>
            </a:r>
          </a:p>
        </p:txBody>
      </p:sp>
      <p:sp>
        <p:nvSpPr>
          <p:cNvPr id="39" name="TextBox 84">
            <a:extLst>
              <a:ext uri="{FF2B5EF4-FFF2-40B4-BE49-F238E27FC236}">
                <a16:creationId xmlns:a16="http://schemas.microsoft.com/office/drawing/2014/main" id="{D7606785-5EBC-B302-1E46-F8E9D1F58D2A}"/>
              </a:ext>
            </a:extLst>
          </p:cNvPr>
          <p:cNvSpPr txBox="1"/>
          <p:nvPr/>
        </p:nvSpPr>
        <p:spPr>
          <a:xfrm>
            <a:off x="6144492" y="3155460"/>
            <a:ext cx="1691999" cy="523220"/>
          </a:xfrm>
          <a:prstGeom prst="rect">
            <a:avLst/>
          </a:prstGeom>
          <a:noFill/>
        </p:spPr>
        <p:txBody>
          <a:bodyPr wrap="square" rtlCol="0">
            <a:spAutoFit/>
          </a:bodyPr>
          <a:lstStyle/>
          <a:p>
            <a:pPr lvl="0" algn="ctr"/>
            <a:r>
              <a:rPr kumimoji="1" lang="ja-JP" altLang="en-US" sz="1400" b="0" dirty="0">
                <a:solidFill>
                  <a:schemeClr val="tx1"/>
                </a:solidFill>
              </a:rPr>
              <a:t>エネルギー・リスク・</a:t>
            </a:r>
            <a:br>
              <a:rPr kumimoji="1" lang="en-US" altLang="ja-JP" sz="1400" b="0" dirty="0">
                <a:solidFill>
                  <a:schemeClr val="tx1"/>
                </a:solidFill>
              </a:rPr>
            </a:br>
            <a:r>
              <a:rPr kumimoji="1" lang="ja-JP" altLang="en-US" sz="1400" b="0" i="1" u="none" strike="noStrike" cap="none" spc="40" normalizeH="0" baseline="0" noProof="0" dirty="0">
                <a:ln>
                  <a:noFill/>
                </a:ln>
                <a:solidFill>
                  <a:schemeClr val="tx1"/>
                </a:solidFill>
                <a:effectLst/>
                <a:uLnTx/>
                <a:uFillTx/>
                <a:latin typeface="Meiryo UI"/>
                <a:ea typeface="Meiryo UI"/>
                <a:cs typeface="Noto Sans JP"/>
              </a:rPr>
              <a:t>サプライチェーン</a:t>
            </a:r>
            <a:endParaRPr kumimoji="1" lang="ja-JP" altLang="en-US" sz="1400" b="0" dirty="0">
              <a:solidFill>
                <a:schemeClr val="tx1"/>
              </a:solidFill>
            </a:endParaRPr>
          </a:p>
        </p:txBody>
      </p:sp>
      <p:sp>
        <p:nvSpPr>
          <p:cNvPr id="40" name="Rectangle: Rounded Corners 4">
            <a:extLst>
              <a:ext uri="{FF2B5EF4-FFF2-40B4-BE49-F238E27FC236}">
                <a16:creationId xmlns:a16="http://schemas.microsoft.com/office/drawing/2014/main" id="{DDB2D992-D579-05D6-1C74-90D8DF354F3E}"/>
              </a:ext>
            </a:extLst>
          </p:cNvPr>
          <p:cNvSpPr txBox="1"/>
          <p:nvPr/>
        </p:nvSpPr>
        <p:spPr>
          <a:xfrm>
            <a:off x="653659" y="2767420"/>
            <a:ext cx="1687383" cy="316311"/>
          </a:xfrm>
          <a:prstGeom prst="round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p>
            <a:pPr lvl="0" algn="ctr"/>
            <a:r>
              <a:rPr kumimoji="1" lang="ja-JP" altLang="en-US" sz="1600" b="1" dirty="0">
                <a:solidFill>
                  <a:schemeClr val="accent1"/>
                </a:solidFill>
              </a:rPr>
              <a:t>データ生成・収集</a:t>
            </a:r>
          </a:p>
        </p:txBody>
      </p:sp>
    </p:spTree>
    <p:extLst>
      <p:ext uri="{BB962C8B-B14F-4D97-AF65-F5344CB8AC3E}">
        <p14:creationId xmlns:p14="http://schemas.microsoft.com/office/powerpoint/2010/main" val="164575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4EDAE208-7213-7C10-0423-118FEB126B5D}"/>
              </a:ext>
            </a:extLst>
          </p:cNvPr>
          <p:cNvGraphicFramePr/>
          <p:nvPr>
            <p:extLst>
              <p:ext uri="{D42A27DB-BD31-4B8C-83A1-F6EECF244321}">
                <p14:modId xmlns:p14="http://schemas.microsoft.com/office/powerpoint/2010/main" val="3720229962"/>
              </p:ext>
            </p:extLst>
          </p:nvPr>
        </p:nvGraphicFramePr>
        <p:xfrm>
          <a:off x="2369642" y="2214995"/>
          <a:ext cx="5834185" cy="3516923"/>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5C2569D5-BE52-D1FD-281E-E2D538157398}"/>
              </a:ext>
            </a:extLst>
          </p:cNvPr>
          <p:cNvGrpSpPr/>
          <p:nvPr/>
        </p:nvGrpSpPr>
        <p:grpSpPr>
          <a:xfrm>
            <a:off x="2416036" y="1474313"/>
            <a:ext cx="7045840" cy="3431515"/>
            <a:chOff x="3286175" y="2096756"/>
            <a:chExt cx="7045840" cy="3431515"/>
          </a:xfrm>
        </p:grpSpPr>
        <p:pic>
          <p:nvPicPr>
            <p:cNvPr id="232" name="bg object 21">
              <a:extLst>
                <a:ext uri="{FF2B5EF4-FFF2-40B4-BE49-F238E27FC236}">
                  <a16:creationId xmlns:a16="http://schemas.microsoft.com/office/drawing/2014/main" id="{6C8F4AE2-A2EA-4795-BB0F-9437D642B421}"/>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3286175" y="2096756"/>
              <a:ext cx="7045840" cy="3431515"/>
            </a:xfrm>
            <a:prstGeom prst="rect">
              <a:avLst/>
            </a:prstGeom>
          </p:spPr>
        </p:pic>
        <p:grpSp>
          <p:nvGrpSpPr>
            <p:cNvPr id="7" name="Group 6">
              <a:extLst>
                <a:ext uri="{FF2B5EF4-FFF2-40B4-BE49-F238E27FC236}">
                  <a16:creationId xmlns:a16="http://schemas.microsoft.com/office/drawing/2014/main" id="{27672C71-7F3D-36E0-F4B4-BCC6D626AB80}"/>
                </a:ext>
              </a:extLst>
            </p:cNvPr>
            <p:cNvGrpSpPr/>
            <p:nvPr/>
          </p:nvGrpSpPr>
          <p:grpSpPr>
            <a:xfrm>
              <a:off x="3599650" y="2961760"/>
              <a:ext cx="6068395" cy="2372277"/>
              <a:chOff x="3599650" y="2961760"/>
              <a:chExt cx="6068395" cy="2372277"/>
            </a:xfrm>
          </p:grpSpPr>
          <p:pic>
            <p:nvPicPr>
              <p:cNvPr id="234" name="object 4">
                <a:extLst>
                  <a:ext uri="{FF2B5EF4-FFF2-40B4-BE49-F238E27FC236}">
                    <a16:creationId xmlns:a16="http://schemas.microsoft.com/office/drawing/2014/main" id="{F7C9B7BC-0E42-4646-99A7-A918665CC027}"/>
                  </a:ext>
                </a:extLst>
              </p:cNvPr>
              <p:cNvPicPr/>
              <p:nvPr/>
            </p:nvPicPr>
            <p:blipFill>
              <a:blip r:embed="rId5" cstate="screen">
                <a:extLst>
                  <a:ext uri="{28A0092B-C50C-407E-A947-70E740481C1C}">
                    <a14:useLocalDpi xmlns:a14="http://schemas.microsoft.com/office/drawing/2010/main" val="0"/>
                  </a:ext>
                </a:extLst>
              </a:blip>
              <a:stretch>
                <a:fillRect/>
              </a:stretch>
            </p:blipFill>
            <p:spPr>
              <a:xfrm>
                <a:off x="5964140" y="3463201"/>
                <a:ext cx="114947" cy="88826"/>
              </a:xfrm>
              <a:prstGeom prst="rect">
                <a:avLst/>
              </a:prstGeom>
            </p:spPr>
          </p:pic>
          <p:pic>
            <p:nvPicPr>
              <p:cNvPr id="235" name="object 5">
                <a:extLst>
                  <a:ext uri="{FF2B5EF4-FFF2-40B4-BE49-F238E27FC236}">
                    <a16:creationId xmlns:a16="http://schemas.microsoft.com/office/drawing/2014/main" id="{8FEE7992-5538-49F8-A659-450D11FE3236}"/>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5752816" y="3445200"/>
                <a:ext cx="101890" cy="152835"/>
              </a:xfrm>
              <a:prstGeom prst="rect">
                <a:avLst/>
              </a:prstGeom>
            </p:spPr>
          </p:pic>
          <p:pic>
            <p:nvPicPr>
              <p:cNvPr id="236" name="object 6">
                <a:extLst>
                  <a:ext uri="{FF2B5EF4-FFF2-40B4-BE49-F238E27FC236}">
                    <a16:creationId xmlns:a16="http://schemas.microsoft.com/office/drawing/2014/main" id="{DEEE446F-6946-4A10-B344-65D6B4066266}"/>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6030015" y="3399100"/>
                <a:ext cx="101890" cy="152835"/>
              </a:xfrm>
              <a:prstGeom prst="rect">
                <a:avLst/>
              </a:prstGeom>
            </p:spPr>
          </p:pic>
          <p:pic>
            <p:nvPicPr>
              <p:cNvPr id="237" name="object 7">
                <a:extLst>
                  <a:ext uri="{FF2B5EF4-FFF2-40B4-BE49-F238E27FC236}">
                    <a16:creationId xmlns:a16="http://schemas.microsoft.com/office/drawing/2014/main" id="{FB151623-43E5-49A9-8616-0103897598FE}"/>
                  </a:ext>
                </a:extLst>
              </p:cNvPr>
              <p:cNvPicPr/>
              <p:nvPr/>
            </p:nvPicPr>
            <p:blipFill>
              <a:blip r:embed="rId7" cstate="screen">
                <a:extLst>
                  <a:ext uri="{28A0092B-C50C-407E-A947-70E740481C1C}">
                    <a14:useLocalDpi xmlns:a14="http://schemas.microsoft.com/office/drawing/2010/main" val="0"/>
                  </a:ext>
                </a:extLst>
              </a:blip>
              <a:stretch>
                <a:fillRect/>
              </a:stretch>
            </p:blipFill>
            <p:spPr>
              <a:xfrm>
                <a:off x="6212011" y="3427000"/>
                <a:ext cx="120403" cy="180605"/>
              </a:xfrm>
              <a:prstGeom prst="rect">
                <a:avLst/>
              </a:prstGeom>
            </p:spPr>
          </p:pic>
          <p:pic>
            <p:nvPicPr>
              <p:cNvPr id="238" name="object 8">
                <a:extLst>
                  <a:ext uri="{FF2B5EF4-FFF2-40B4-BE49-F238E27FC236}">
                    <a16:creationId xmlns:a16="http://schemas.microsoft.com/office/drawing/2014/main" id="{30EC8C89-5FB4-4EE6-93B1-4221E2A84E9A}"/>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5441410" y="4018520"/>
                <a:ext cx="116259" cy="92746"/>
              </a:xfrm>
              <a:prstGeom prst="rect">
                <a:avLst/>
              </a:prstGeom>
            </p:spPr>
          </p:pic>
          <p:pic>
            <p:nvPicPr>
              <p:cNvPr id="239" name="object 9">
                <a:extLst>
                  <a:ext uri="{FF2B5EF4-FFF2-40B4-BE49-F238E27FC236}">
                    <a16:creationId xmlns:a16="http://schemas.microsoft.com/office/drawing/2014/main" id="{761DA1CC-95C0-4C34-9AF0-6C55772D93F0}"/>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4331720" y="2999511"/>
                <a:ext cx="101885" cy="152824"/>
              </a:xfrm>
              <a:prstGeom prst="rect">
                <a:avLst/>
              </a:prstGeom>
            </p:spPr>
          </p:pic>
          <p:pic>
            <p:nvPicPr>
              <p:cNvPr id="240" name="object 10">
                <a:extLst>
                  <a:ext uri="{FF2B5EF4-FFF2-40B4-BE49-F238E27FC236}">
                    <a16:creationId xmlns:a16="http://schemas.microsoft.com/office/drawing/2014/main" id="{34E54058-79A3-455C-9EC1-F253F737D007}"/>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3632415" y="3112900"/>
                <a:ext cx="101890" cy="152835"/>
              </a:xfrm>
              <a:prstGeom prst="rect">
                <a:avLst/>
              </a:prstGeom>
            </p:spPr>
          </p:pic>
          <p:pic>
            <p:nvPicPr>
              <p:cNvPr id="241" name="object 11">
                <a:extLst>
                  <a:ext uri="{FF2B5EF4-FFF2-40B4-BE49-F238E27FC236}">
                    <a16:creationId xmlns:a16="http://schemas.microsoft.com/office/drawing/2014/main" id="{4AD1BB14-CD13-428E-A64D-F49DBEE893E7}"/>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4414515" y="3670900"/>
                <a:ext cx="101890" cy="152835"/>
              </a:xfrm>
              <a:prstGeom prst="rect">
                <a:avLst/>
              </a:prstGeom>
            </p:spPr>
          </p:pic>
          <p:pic>
            <p:nvPicPr>
              <p:cNvPr id="242" name="object 12">
                <a:extLst>
                  <a:ext uri="{FF2B5EF4-FFF2-40B4-BE49-F238E27FC236}">
                    <a16:creationId xmlns:a16="http://schemas.microsoft.com/office/drawing/2014/main" id="{01121550-AC4A-4202-A0FC-27A5A1B0DA9C}"/>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5004915" y="3892300"/>
                <a:ext cx="101890" cy="152835"/>
              </a:xfrm>
              <a:prstGeom prst="rect">
                <a:avLst/>
              </a:prstGeom>
            </p:spPr>
          </p:pic>
          <p:pic>
            <p:nvPicPr>
              <p:cNvPr id="243" name="object 13">
                <a:extLst>
                  <a:ext uri="{FF2B5EF4-FFF2-40B4-BE49-F238E27FC236}">
                    <a16:creationId xmlns:a16="http://schemas.microsoft.com/office/drawing/2014/main" id="{10B709BD-4A72-44F9-9539-1C435E17A922}"/>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5515215" y="4050703"/>
                <a:ext cx="101884" cy="152831"/>
              </a:xfrm>
              <a:prstGeom prst="rect">
                <a:avLst/>
              </a:prstGeom>
            </p:spPr>
          </p:pic>
          <p:pic>
            <p:nvPicPr>
              <p:cNvPr id="244" name="object 14">
                <a:extLst>
                  <a:ext uri="{FF2B5EF4-FFF2-40B4-BE49-F238E27FC236}">
                    <a16:creationId xmlns:a16="http://schemas.microsoft.com/office/drawing/2014/main" id="{3988DAB7-20B1-4B35-B5E5-B5A6514C72FE}"/>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5590450" y="3654560"/>
                <a:ext cx="116259" cy="92739"/>
              </a:xfrm>
              <a:prstGeom prst="rect">
                <a:avLst/>
              </a:prstGeom>
            </p:spPr>
          </p:pic>
          <p:pic>
            <p:nvPicPr>
              <p:cNvPr id="245" name="object 15">
                <a:extLst>
                  <a:ext uri="{FF2B5EF4-FFF2-40B4-BE49-F238E27FC236}">
                    <a16:creationId xmlns:a16="http://schemas.microsoft.com/office/drawing/2014/main" id="{C1AB4D14-59A5-4926-925D-3713BFBC3959}"/>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5604521" y="3481400"/>
                <a:ext cx="116259" cy="92746"/>
              </a:xfrm>
              <a:prstGeom prst="rect">
                <a:avLst/>
              </a:prstGeom>
            </p:spPr>
          </p:pic>
          <p:pic>
            <p:nvPicPr>
              <p:cNvPr id="246" name="object 16">
                <a:extLst>
                  <a:ext uri="{FF2B5EF4-FFF2-40B4-BE49-F238E27FC236}">
                    <a16:creationId xmlns:a16="http://schemas.microsoft.com/office/drawing/2014/main" id="{7AD3EDCC-C9A7-4F0C-B1F7-A837C4DA2FBB}"/>
                  </a:ext>
                </a:extLst>
              </p:cNvPr>
              <p:cNvPicPr/>
              <p:nvPr/>
            </p:nvPicPr>
            <p:blipFill>
              <a:blip r:embed="rId9" cstate="screen">
                <a:extLst>
                  <a:ext uri="{28A0092B-C50C-407E-A947-70E740481C1C}">
                    <a14:useLocalDpi xmlns:a14="http://schemas.microsoft.com/office/drawing/2010/main" val="0"/>
                  </a:ext>
                </a:extLst>
              </a:blip>
              <a:stretch>
                <a:fillRect/>
              </a:stretch>
            </p:blipFill>
            <p:spPr>
              <a:xfrm>
                <a:off x="8534062" y="3611206"/>
                <a:ext cx="96647" cy="158048"/>
              </a:xfrm>
              <a:prstGeom prst="rect">
                <a:avLst/>
              </a:prstGeom>
            </p:spPr>
          </p:pic>
          <p:pic>
            <p:nvPicPr>
              <p:cNvPr id="247" name="object 17">
                <a:extLst>
                  <a:ext uri="{FF2B5EF4-FFF2-40B4-BE49-F238E27FC236}">
                    <a16:creationId xmlns:a16="http://schemas.microsoft.com/office/drawing/2014/main" id="{E55A413C-1F81-4F6C-A87A-6395021B3CFF}"/>
                  </a:ext>
                </a:extLst>
              </p:cNvPr>
              <p:cNvPicPr/>
              <p:nvPr/>
            </p:nvPicPr>
            <p:blipFill>
              <a:blip r:embed="rId9" cstate="screen">
                <a:extLst>
                  <a:ext uri="{28A0092B-C50C-407E-A947-70E740481C1C}">
                    <a14:useLocalDpi xmlns:a14="http://schemas.microsoft.com/office/drawing/2010/main" val="0"/>
                  </a:ext>
                </a:extLst>
              </a:blip>
              <a:stretch>
                <a:fillRect/>
              </a:stretch>
            </p:blipFill>
            <p:spPr>
              <a:xfrm>
                <a:off x="9571398" y="4542015"/>
                <a:ext cx="96647" cy="158038"/>
              </a:xfrm>
              <a:prstGeom prst="rect">
                <a:avLst/>
              </a:prstGeom>
            </p:spPr>
          </p:pic>
          <p:pic>
            <p:nvPicPr>
              <p:cNvPr id="248" name="object 18">
                <a:extLst>
                  <a:ext uri="{FF2B5EF4-FFF2-40B4-BE49-F238E27FC236}">
                    <a16:creationId xmlns:a16="http://schemas.microsoft.com/office/drawing/2014/main" id="{2CE88015-3A55-4021-B467-BB3286492CAA}"/>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3599650" y="3190360"/>
                <a:ext cx="116259" cy="92742"/>
              </a:xfrm>
              <a:prstGeom prst="rect">
                <a:avLst/>
              </a:prstGeom>
            </p:spPr>
          </p:pic>
          <p:pic>
            <p:nvPicPr>
              <p:cNvPr id="249" name="object 19">
                <a:extLst>
                  <a:ext uri="{FF2B5EF4-FFF2-40B4-BE49-F238E27FC236}">
                    <a16:creationId xmlns:a16="http://schemas.microsoft.com/office/drawing/2014/main" id="{72A926F6-1611-49F8-934A-322E591F5C9F}"/>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3684610" y="3202761"/>
                <a:ext cx="116259" cy="92746"/>
              </a:xfrm>
              <a:prstGeom prst="rect">
                <a:avLst/>
              </a:prstGeom>
            </p:spPr>
          </p:pic>
          <p:pic>
            <p:nvPicPr>
              <p:cNvPr id="250" name="object 20">
                <a:extLst>
                  <a:ext uri="{FF2B5EF4-FFF2-40B4-BE49-F238E27FC236}">
                    <a16:creationId xmlns:a16="http://schemas.microsoft.com/office/drawing/2014/main" id="{AD3E92AE-D81C-4AE2-A356-284C71C02FC0}"/>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4241170" y="2961760"/>
                <a:ext cx="116259" cy="92746"/>
              </a:xfrm>
              <a:prstGeom prst="rect">
                <a:avLst/>
              </a:prstGeom>
            </p:spPr>
          </p:pic>
          <p:pic>
            <p:nvPicPr>
              <p:cNvPr id="251" name="object 21">
                <a:extLst>
                  <a:ext uri="{FF2B5EF4-FFF2-40B4-BE49-F238E27FC236}">
                    <a16:creationId xmlns:a16="http://schemas.microsoft.com/office/drawing/2014/main" id="{95BA11DC-170D-4DF8-9364-4D39C94A71F6}"/>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4357810" y="3765080"/>
                <a:ext cx="116259" cy="92746"/>
              </a:xfrm>
              <a:prstGeom prst="rect">
                <a:avLst/>
              </a:prstGeom>
            </p:spPr>
          </p:pic>
          <p:pic>
            <p:nvPicPr>
              <p:cNvPr id="252" name="object 22">
                <a:extLst>
                  <a:ext uri="{FF2B5EF4-FFF2-40B4-BE49-F238E27FC236}">
                    <a16:creationId xmlns:a16="http://schemas.microsoft.com/office/drawing/2014/main" id="{BB680734-BC6B-477D-A84C-B044CEF02388}"/>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4518370" y="3749240"/>
                <a:ext cx="116259" cy="92746"/>
              </a:xfrm>
              <a:prstGeom prst="rect">
                <a:avLst/>
              </a:prstGeom>
            </p:spPr>
          </p:pic>
          <p:pic>
            <p:nvPicPr>
              <p:cNvPr id="253" name="object 23">
                <a:extLst>
                  <a:ext uri="{FF2B5EF4-FFF2-40B4-BE49-F238E27FC236}">
                    <a16:creationId xmlns:a16="http://schemas.microsoft.com/office/drawing/2014/main" id="{893D7F71-FC09-47FB-973C-64FD4AD6D36D}"/>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4955410" y="3983215"/>
                <a:ext cx="116259" cy="92746"/>
              </a:xfrm>
              <a:prstGeom prst="rect">
                <a:avLst/>
              </a:prstGeom>
            </p:spPr>
          </p:pic>
          <p:pic>
            <p:nvPicPr>
              <p:cNvPr id="254" name="object 24">
                <a:extLst>
                  <a:ext uri="{FF2B5EF4-FFF2-40B4-BE49-F238E27FC236}">
                    <a16:creationId xmlns:a16="http://schemas.microsoft.com/office/drawing/2014/main" id="{25720FED-45CB-461C-8A93-DD591A7250F0}"/>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5797450" y="3544960"/>
                <a:ext cx="116259" cy="92746"/>
              </a:xfrm>
              <a:prstGeom prst="rect">
                <a:avLst/>
              </a:prstGeom>
            </p:spPr>
          </p:pic>
          <p:pic>
            <p:nvPicPr>
              <p:cNvPr id="255" name="object 25">
                <a:extLst>
                  <a:ext uri="{FF2B5EF4-FFF2-40B4-BE49-F238E27FC236}">
                    <a16:creationId xmlns:a16="http://schemas.microsoft.com/office/drawing/2014/main" id="{ADD5B6E4-AD42-4087-8AC5-1750707896AF}"/>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6285970" y="3531415"/>
                <a:ext cx="116259" cy="92746"/>
              </a:xfrm>
              <a:prstGeom prst="rect">
                <a:avLst/>
              </a:prstGeom>
            </p:spPr>
          </p:pic>
          <p:pic>
            <p:nvPicPr>
              <p:cNvPr id="256" name="object 26">
                <a:extLst>
                  <a:ext uri="{FF2B5EF4-FFF2-40B4-BE49-F238E27FC236}">
                    <a16:creationId xmlns:a16="http://schemas.microsoft.com/office/drawing/2014/main" id="{92469701-293E-4195-8759-9BFC8DA9000C}"/>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8862849" y="3612440"/>
                <a:ext cx="116259" cy="92746"/>
              </a:xfrm>
              <a:prstGeom prst="rect">
                <a:avLst/>
              </a:prstGeom>
            </p:spPr>
          </p:pic>
          <p:pic>
            <p:nvPicPr>
              <p:cNvPr id="257" name="object 27">
                <a:extLst>
                  <a:ext uri="{FF2B5EF4-FFF2-40B4-BE49-F238E27FC236}">
                    <a16:creationId xmlns:a16="http://schemas.microsoft.com/office/drawing/2014/main" id="{634D2155-896C-4204-8D99-4BE815F356F7}"/>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9487450" y="4608560"/>
                <a:ext cx="116259" cy="92746"/>
              </a:xfrm>
              <a:prstGeom prst="rect">
                <a:avLst/>
              </a:prstGeom>
            </p:spPr>
          </p:pic>
          <p:sp>
            <p:nvSpPr>
              <p:cNvPr id="271" name="object 63">
                <a:extLst>
                  <a:ext uri="{FF2B5EF4-FFF2-40B4-BE49-F238E27FC236}">
                    <a16:creationId xmlns:a16="http://schemas.microsoft.com/office/drawing/2014/main" id="{2F15467A-9357-44A8-AE32-0E7031D9DB34}"/>
                  </a:ext>
                </a:extLst>
              </p:cNvPr>
              <p:cNvSpPr/>
              <p:nvPr/>
            </p:nvSpPr>
            <p:spPr>
              <a:xfrm>
                <a:off x="5814153" y="5327052"/>
                <a:ext cx="3810" cy="6985"/>
              </a:xfrm>
              <a:custGeom>
                <a:avLst/>
                <a:gdLst/>
                <a:ahLst/>
                <a:cxnLst/>
                <a:rect l="l" t="t" r="r" b="b"/>
                <a:pathLst>
                  <a:path w="3810" h="6985">
                    <a:moveTo>
                      <a:pt x="3416" y="0"/>
                    </a:moveTo>
                    <a:lnTo>
                      <a:pt x="0" y="0"/>
                    </a:lnTo>
                    <a:lnTo>
                      <a:pt x="0" y="6604"/>
                    </a:lnTo>
                    <a:lnTo>
                      <a:pt x="3416" y="6604"/>
                    </a:lnTo>
                    <a:lnTo>
                      <a:pt x="3416" y="0"/>
                    </a:lnTo>
                    <a:close/>
                  </a:path>
                </a:pathLst>
              </a:custGeom>
              <a:solidFill>
                <a:srgbClr val="000000"/>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grpSp>
      </p:grpSp>
      <p:sp>
        <p:nvSpPr>
          <p:cNvPr id="2" name="タイトル 1">
            <a:extLst>
              <a:ext uri="{FF2B5EF4-FFF2-40B4-BE49-F238E27FC236}">
                <a16:creationId xmlns:a16="http://schemas.microsoft.com/office/drawing/2014/main" id="{5C28C6E4-7AAF-4F50-801F-F72352B55A17}"/>
              </a:ext>
            </a:extLst>
          </p:cNvPr>
          <p:cNvSpPr>
            <a:spLocks noGrp="1"/>
          </p:cNvSpPr>
          <p:nvPr>
            <p:ph type="title"/>
          </p:nvPr>
        </p:nvSpPr>
        <p:spPr/>
        <p:txBody>
          <a:bodyPr/>
          <a:lstStyle/>
          <a:p>
            <a:r>
              <a:rPr kumimoji="1" lang="ja-JP" altLang="en-US" dirty="0"/>
              <a:t>グローバルネットワーク</a:t>
            </a:r>
          </a:p>
        </p:txBody>
      </p:sp>
      <p:sp>
        <p:nvSpPr>
          <p:cNvPr id="3" name="スライド番号プレースホルダー 2">
            <a:extLst>
              <a:ext uri="{FF2B5EF4-FFF2-40B4-BE49-F238E27FC236}">
                <a16:creationId xmlns:a16="http://schemas.microsoft.com/office/drawing/2014/main" id="{9CE67106-610F-43A9-BDB9-C5089C970546}"/>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4EAAFE-CFE5-40AD-8E95-5BFF290DC5CF}" type="slidenum">
              <a:rPr kumimoji="1" lang="ja-JP" altLang="en-US" sz="1100" b="1" i="0" u="none" strike="noStrike" kern="1200" cap="none" spc="0" normalizeH="0" baseline="0" noProof="0" smtClean="0">
                <a:ln>
                  <a:noFill/>
                </a:ln>
                <a:solidFill>
                  <a:prstClr val="black"/>
                </a:solidFill>
                <a:effectLst/>
                <a:uLnTx/>
                <a:uFillTx/>
                <a:latin typeface="Arial"/>
                <a:ea typeface="Meiryo UI"/>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1" lang="ja-JP" altLang="en-US" sz="1100" b="1" i="0" u="none" strike="noStrike" kern="1200" cap="none" spc="0" normalizeH="0" baseline="0" noProof="0">
              <a:ln>
                <a:noFill/>
              </a:ln>
              <a:solidFill>
                <a:prstClr val="black"/>
              </a:solidFill>
              <a:effectLst/>
              <a:uLnTx/>
              <a:uFillTx/>
              <a:latin typeface="Arial"/>
              <a:ea typeface="Meiryo UI"/>
              <a:cs typeface="+mn-cs"/>
            </a:endParaRPr>
          </a:p>
        </p:txBody>
      </p:sp>
      <p:grpSp>
        <p:nvGrpSpPr>
          <p:cNvPr id="4" name="グループ化 3">
            <a:extLst>
              <a:ext uri="{FF2B5EF4-FFF2-40B4-BE49-F238E27FC236}">
                <a16:creationId xmlns:a16="http://schemas.microsoft.com/office/drawing/2014/main" id="{52D977A9-E362-4DEB-B3DF-B00F7DA8C553}"/>
              </a:ext>
            </a:extLst>
          </p:cNvPr>
          <p:cNvGrpSpPr/>
          <p:nvPr/>
        </p:nvGrpSpPr>
        <p:grpSpPr>
          <a:xfrm>
            <a:off x="10148312" y="3769077"/>
            <a:ext cx="284312" cy="1701748"/>
            <a:chOff x="618840" y="2431738"/>
            <a:chExt cx="284312" cy="1701748"/>
          </a:xfrm>
        </p:grpSpPr>
        <p:grpSp>
          <p:nvGrpSpPr>
            <p:cNvPr id="118" name="object 77">
              <a:extLst>
                <a:ext uri="{FF2B5EF4-FFF2-40B4-BE49-F238E27FC236}">
                  <a16:creationId xmlns:a16="http://schemas.microsoft.com/office/drawing/2014/main" id="{C39AD189-732B-41C3-9256-E24B336A6C68}"/>
                </a:ext>
              </a:extLst>
            </p:cNvPr>
            <p:cNvGrpSpPr/>
            <p:nvPr/>
          </p:nvGrpSpPr>
          <p:grpSpPr>
            <a:xfrm>
              <a:off x="619692" y="3151905"/>
              <a:ext cx="254635" cy="254635"/>
              <a:chOff x="619692" y="3151905"/>
              <a:chExt cx="254635" cy="254635"/>
            </a:xfrm>
          </p:grpSpPr>
          <p:sp>
            <p:nvSpPr>
              <p:cNvPr id="154" name="object 78">
                <a:extLst>
                  <a:ext uri="{FF2B5EF4-FFF2-40B4-BE49-F238E27FC236}">
                    <a16:creationId xmlns:a16="http://schemas.microsoft.com/office/drawing/2014/main" id="{8A62EABB-EC3E-4748-A039-3C78F7CDAB1B}"/>
                  </a:ext>
                </a:extLst>
              </p:cNvPr>
              <p:cNvSpPr/>
              <p:nvPr/>
            </p:nvSpPr>
            <p:spPr>
              <a:xfrm>
                <a:off x="619692" y="3151905"/>
                <a:ext cx="254635" cy="254635"/>
              </a:xfrm>
              <a:custGeom>
                <a:avLst/>
                <a:gdLst/>
                <a:ahLst/>
                <a:cxnLst/>
                <a:rect l="l" t="t" r="r" b="b"/>
                <a:pathLst>
                  <a:path w="254634" h="254635">
                    <a:moveTo>
                      <a:pt x="141935" y="0"/>
                    </a:moveTo>
                    <a:lnTo>
                      <a:pt x="91282" y="4241"/>
                    </a:lnTo>
                    <a:lnTo>
                      <a:pt x="47698" y="26789"/>
                    </a:lnTo>
                    <a:lnTo>
                      <a:pt x="15747" y="64031"/>
                    </a:lnTo>
                    <a:lnTo>
                      <a:pt x="0" y="112356"/>
                    </a:lnTo>
                    <a:lnTo>
                      <a:pt x="4236" y="163007"/>
                    </a:lnTo>
                    <a:lnTo>
                      <a:pt x="26782" y="206587"/>
                    </a:lnTo>
                    <a:lnTo>
                      <a:pt x="64024" y="238533"/>
                    </a:lnTo>
                    <a:lnTo>
                      <a:pt x="112344" y="254279"/>
                    </a:lnTo>
                    <a:lnTo>
                      <a:pt x="162996" y="250050"/>
                    </a:lnTo>
                    <a:lnTo>
                      <a:pt x="206581" y="227506"/>
                    </a:lnTo>
                    <a:lnTo>
                      <a:pt x="238531" y="190262"/>
                    </a:lnTo>
                    <a:lnTo>
                      <a:pt x="254279" y="141935"/>
                    </a:lnTo>
                    <a:lnTo>
                      <a:pt x="250037" y="91284"/>
                    </a:lnTo>
                    <a:lnTo>
                      <a:pt x="227491" y="47702"/>
                    </a:lnTo>
                    <a:lnTo>
                      <a:pt x="190253" y="15753"/>
                    </a:lnTo>
                    <a:lnTo>
                      <a:pt x="141935" y="0"/>
                    </a:lnTo>
                    <a:close/>
                  </a:path>
                </a:pathLst>
              </a:custGeom>
              <a:solidFill>
                <a:srgbClr val="7FC8CC">
                  <a:alpha val="39999"/>
                </a:srgb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pic>
            <p:nvPicPr>
              <p:cNvPr id="155" name="object 79">
                <a:extLst>
                  <a:ext uri="{FF2B5EF4-FFF2-40B4-BE49-F238E27FC236}">
                    <a16:creationId xmlns:a16="http://schemas.microsoft.com/office/drawing/2014/main" id="{869C5A6A-4908-48FB-BF2C-EAC18AC1DFF3}"/>
                  </a:ext>
                </a:extLst>
              </p:cNvPr>
              <p:cNvPicPr/>
              <p:nvPr/>
            </p:nvPicPr>
            <p:blipFill>
              <a:blip r:embed="rId10" cstate="screen">
                <a:extLst>
                  <a:ext uri="{28A0092B-C50C-407E-A947-70E740481C1C}">
                    <a14:useLocalDpi xmlns:a14="http://schemas.microsoft.com/office/drawing/2010/main" val="0"/>
                  </a:ext>
                </a:extLst>
              </a:blip>
              <a:stretch>
                <a:fillRect/>
              </a:stretch>
            </p:blipFill>
            <p:spPr>
              <a:xfrm>
                <a:off x="689579" y="3221807"/>
                <a:ext cx="114503" cy="114490"/>
              </a:xfrm>
              <a:prstGeom prst="rect">
                <a:avLst/>
              </a:prstGeom>
            </p:spPr>
          </p:pic>
        </p:grpSp>
        <p:pic>
          <p:nvPicPr>
            <p:cNvPr id="119" name="object 80">
              <a:extLst>
                <a:ext uri="{FF2B5EF4-FFF2-40B4-BE49-F238E27FC236}">
                  <a16:creationId xmlns:a16="http://schemas.microsoft.com/office/drawing/2014/main" id="{9CB34C82-58F9-44DA-8D4B-962F5EF3A652}"/>
                </a:ext>
              </a:extLst>
            </p:cNvPr>
            <p:cNvPicPr/>
            <p:nvPr/>
          </p:nvPicPr>
          <p:blipFill>
            <a:blip r:embed="rId11" cstate="screen">
              <a:extLst>
                <a:ext uri="{28A0092B-C50C-407E-A947-70E740481C1C}">
                  <a14:useLocalDpi xmlns:a14="http://schemas.microsoft.com/office/drawing/2010/main" val="0"/>
                </a:ext>
              </a:extLst>
            </a:blip>
            <a:stretch>
              <a:fillRect/>
            </a:stretch>
          </p:blipFill>
          <p:spPr>
            <a:xfrm>
              <a:off x="618840" y="3833266"/>
              <a:ext cx="284312" cy="300220"/>
            </a:xfrm>
            <a:prstGeom prst="rect">
              <a:avLst/>
            </a:prstGeom>
          </p:spPr>
        </p:pic>
        <p:pic>
          <p:nvPicPr>
            <p:cNvPr id="122" name="object 83">
              <a:extLst>
                <a:ext uri="{FF2B5EF4-FFF2-40B4-BE49-F238E27FC236}">
                  <a16:creationId xmlns:a16="http://schemas.microsoft.com/office/drawing/2014/main" id="{E9DE0942-31EC-4FF3-B023-6304B7D110F5}"/>
                </a:ext>
              </a:extLst>
            </p:cNvPr>
            <p:cNvPicPr/>
            <p:nvPr/>
          </p:nvPicPr>
          <p:blipFill>
            <a:blip r:embed="rId12" cstate="screen">
              <a:extLst>
                <a:ext uri="{28A0092B-C50C-407E-A947-70E740481C1C}">
                  <a14:useLocalDpi xmlns:a14="http://schemas.microsoft.com/office/drawing/2010/main" val="0"/>
                </a:ext>
              </a:extLst>
            </a:blip>
            <a:stretch>
              <a:fillRect/>
            </a:stretch>
          </p:blipFill>
          <p:spPr>
            <a:xfrm>
              <a:off x="658874" y="2431738"/>
              <a:ext cx="211848" cy="211838"/>
            </a:xfrm>
            <a:prstGeom prst="rect">
              <a:avLst/>
            </a:prstGeom>
          </p:spPr>
        </p:pic>
      </p:grpSp>
      <p:grpSp>
        <p:nvGrpSpPr>
          <p:cNvPr id="126" name="object 87">
            <a:extLst>
              <a:ext uri="{FF2B5EF4-FFF2-40B4-BE49-F238E27FC236}">
                <a16:creationId xmlns:a16="http://schemas.microsoft.com/office/drawing/2014/main" id="{9A7943BD-A0B3-4B2D-8396-442305234560}"/>
              </a:ext>
            </a:extLst>
          </p:cNvPr>
          <p:cNvGrpSpPr/>
          <p:nvPr/>
        </p:nvGrpSpPr>
        <p:grpSpPr>
          <a:xfrm>
            <a:off x="653108" y="5730659"/>
            <a:ext cx="229870" cy="179070"/>
            <a:chOff x="600100" y="5730659"/>
            <a:chExt cx="229870" cy="179070"/>
          </a:xfrm>
        </p:grpSpPr>
        <p:pic>
          <p:nvPicPr>
            <p:cNvPr id="144" name="object 88">
              <a:extLst>
                <a:ext uri="{FF2B5EF4-FFF2-40B4-BE49-F238E27FC236}">
                  <a16:creationId xmlns:a16="http://schemas.microsoft.com/office/drawing/2014/main" id="{4009B7E5-6DFC-499E-B05D-55F5E98D492A}"/>
                </a:ext>
              </a:extLst>
            </p:cNvPr>
            <p:cNvPicPr/>
            <p:nvPr/>
          </p:nvPicPr>
          <p:blipFill>
            <a:blip r:embed="rId13" cstate="screen">
              <a:extLst>
                <a:ext uri="{28A0092B-C50C-407E-A947-70E740481C1C}">
                  <a14:useLocalDpi xmlns:a14="http://schemas.microsoft.com/office/drawing/2010/main" val="0"/>
                </a:ext>
              </a:extLst>
            </a:blip>
            <a:stretch>
              <a:fillRect/>
            </a:stretch>
          </p:blipFill>
          <p:spPr>
            <a:xfrm>
              <a:off x="600100" y="5730659"/>
              <a:ext cx="229349" cy="178460"/>
            </a:xfrm>
            <a:prstGeom prst="rect">
              <a:avLst/>
            </a:prstGeom>
          </p:spPr>
        </p:pic>
        <p:sp>
          <p:nvSpPr>
            <p:cNvPr id="145" name="object 89">
              <a:extLst>
                <a:ext uri="{FF2B5EF4-FFF2-40B4-BE49-F238E27FC236}">
                  <a16:creationId xmlns:a16="http://schemas.microsoft.com/office/drawing/2014/main" id="{D951B5DA-FBB4-4ADC-844F-1BAFA3F55FA2}"/>
                </a:ext>
              </a:extLst>
            </p:cNvPr>
            <p:cNvSpPr/>
            <p:nvPr/>
          </p:nvSpPr>
          <p:spPr>
            <a:xfrm>
              <a:off x="600100" y="5730659"/>
              <a:ext cx="229870" cy="46990"/>
            </a:xfrm>
            <a:custGeom>
              <a:avLst/>
              <a:gdLst/>
              <a:ahLst/>
              <a:cxnLst/>
              <a:rect l="l" t="t" r="r" b="b"/>
              <a:pathLst>
                <a:path w="229869" h="46989">
                  <a:moveTo>
                    <a:pt x="63982" y="25"/>
                  </a:moveTo>
                  <a:lnTo>
                    <a:pt x="0" y="42062"/>
                  </a:lnTo>
                  <a:lnTo>
                    <a:pt x="0" y="46939"/>
                  </a:lnTo>
                  <a:lnTo>
                    <a:pt x="63982" y="4902"/>
                  </a:lnTo>
                  <a:lnTo>
                    <a:pt x="63982" y="25"/>
                  </a:lnTo>
                  <a:close/>
                </a:path>
                <a:path w="229869" h="46989">
                  <a:moveTo>
                    <a:pt x="146672" y="0"/>
                  </a:moveTo>
                  <a:lnTo>
                    <a:pt x="82689" y="42037"/>
                  </a:lnTo>
                  <a:lnTo>
                    <a:pt x="63982" y="42037"/>
                  </a:lnTo>
                  <a:lnTo>
                    <a:pt x="63982" y="46926"/>
                  </a:lnTo>
                  <a:lnTo>
                    <a:pt x="82689" y="46926"/>
                  </a:lnTo>
                  <a:lnTo>
                    <a:pt x="146672" y="4876"/>
                  </a:lnTo>
                  <a:lnTo>
                    <a:pt x="146672" y="0"/>
                  </a:lnTo>
                  <a:close/>
                </a:path>
                <a:path w="229869" h="46989">
                  <a:moveTo>
                    <a:pt x="229336" y="0"/>
                  </a:moveTo>
                  <a:lnTo>
                    <a:pt x="165366" y="42037"/>
                  </a:lnTo>
                  <a:lnTo>
                    <a:pt x="146659" y="42037"/>
                  </a:lnTo>
                  <a:lnTo>
                    <a:pt x="146659" y="46926"/>
                  </a:lnTo>
                  <a:lnTo>
                    <a:pt x="165366" y="46926"/>
                  </a:lnTo>
                  <a:lnTo>
                    <a:pt x="229336" y="4876"/>
                  </a:lnTo>
                  <a:lnTo>
                    <a:pt x="229336" y="0"/>
                  </a:lnTo>
                  <a:close/>
                </a:path>
              </a:pathLst>
            </a:custGeom>
            <a:solidFill>
              <a:srgbClr val="B4D4D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46" name="object 90">
              <a:extLst>
                <a:ext uri="{FF2B5EF4-FFF2-40B4-BE49-F238E27FC236}">
                  <a16:creationId xmlns:a16="http://schemas.microsoft.com/office/drawing/2014/main" id="{D3EDE282-B28A-40B2-8E9B-8732E6FAD033}"/>
                </a:ext>
              </a:extLst>
            </p:cNvPr>
            <p:cNvSpPr/>
            <p:nvPr/>
          </p:nvSpPr>
          <p:spPr>
            <a:xfrm>
              <a:off x="788889" y="5800658"/>
              <a:ext cx="9525" cy="28575"/>
            </a:xfrm>
            <a:custGeom>
              <a:avLst/>
              <a:gdLst/>
              <a:ahLst/>
              <a:cxnLst/>
              <a:rect l="l" t="t" r="r" b="b"/>
              <a:pathLst>
                <a:path w="9525" h="28575">
                  <a:moveTo>
                    <a:pt x="0" y="28054"/>
                  </a:moveTo>
                  <a:lnTo>
                    <a:pt x="0" y="0"/>
                  </a:lnTo>
                  <a:lnTo>
                    <a:pt x="8915" y="0"/>
                  </a:lnTo>
                </a:path>
              </a:pathLst>
            </a:custGeom>
            <a:ln w="3721">
              <a:solidFill>
                <a:srgbClr val="226B6E"/>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47" name="object 91">
              <a:extLst>
                <a:ext uri="{FF2B5EF4-FFF2-40B4-BE49-F238E27FC236}">
                  <a16:creationId xmlns:a16="http://schemas.microsoft.com/office/drawing/2014/main" id="{B6FC84EB-F3F5-4961-A1CD-586161742321}"/>
                </a:ext>
              </a:extLst>
            </p:cNvPr>
            <p:cNvSpPr/>
            <p:nvPr/>
          </p:nvSpPr>
          <p:spPr>
            <a:xfrm>
              <a:off x="788889" y="5852788"/>
              <a:ext cx="9525" cy="28575"/>
            </a:xfrm>
            <a:custGeom>
              <a:avLst/>
              <a:gdLst/>
              <a:ahLst/>
              <a:cxnLst/>
              <a:rect l="l" t="t" r="r" b="b"/>
              <a:pathLst>
                <a:path w="9525" h="28575">
                  <a:moveTo>
                    <a:pt x="0" y="28054"/>
                  </a:moveTo>
                  <a:lnTo>
                    <a:pt x="0" y="0"/>
                  </a:lnTo>
                  <a:lnTo>
                    <a:pt x="8915" y="0"/>
                  </a:lnTo>
                </a:path>
              </a:pathLst>
            </a:custGeom>
            <a:ln w="3721">
              <a:solidFill>
                <a:srgbClr val="226B6E"/>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48" name="object 92">
              <a:extLst>
                <a:ext uri="{FF2B5EF4-FFF2-40B4-BE49-F238E27FC236}">
                  <a16:creationId xmlns:a16="http://schemas.microsoft.com/office/drawing/2014/main" id="{8D0A961D-1ED0-4598-896B-837170D0731D}"/>
                </a:ext>
              </a:extLst>
            </p:cNvPr>
            <p:cNvSpPr/>
            <p:nvPr/>
          </p:nvSpPr>
          <p:spPr>
            <a:xfrm>
              <a:off x="736511" y="5800658"/>
              <a:ext cx="9525" cy="28575"/>
            </a:xfrm>
            <a:custGeom>
              <a:avLst/>
              <a:gdLst/>
              <a:ahLst/>
              <a:cxnLst/>
              <a:rect l="l" t="t" r="r" b="b"/>
              <a:pathLst>
                <a:path w="9525" h="28575">
                  <a:moveTo>
                    <a:pt x="0" y="28054"/>
                  </a:moveTo>
                  <a:lnTo>
                    <a:pt x="0" y="0"/>
                  </a:lnTo>
                  <a:lnTo>
                    <a:pt x="8915" y="0"/>
                  </a:lnTo>
                </a:path>
              </a:pathLst>
            </a:custGeom>
            <a:ln w="3721">
              <a:solidFill>
                <a:srgbClr val="226B6E"/>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49" name="object 93">
              <a:extLst>
                <a:ext uri="{FF2B5EF4-FFF2-40B4-BE49-F238E27FC236}">
                  <a16:creationId xmlns:a16="http://schemas.microsoft.com/office/drawing/2014/main" id="{F7D8F8C2-23C0-498A-9879-8DB327435CE2}"/>
                </a:ext>
              </a:extLst>
            </p:cNvPr>
            <p:cNvSpPr/>
            <p:nvPr/>
          </p:nvSpPr>
          <p:spPr>
            <a:xfrm>
              <a:off x="736511" y="5852788"/>
              <a:ext cx="9525" cy="28575"/>
            </a:xfrm>
            <a:custGeom>
              <a:avLst/>
              <a:gdLst/>
              <a:ahLst/>
              <a:cxnLst/>
              <a:rect l="l" t="t" r="r" b="b"/>
              <a:pathLst>
                <a:path w="9525" h="28575">
                  <a:moveTo>
                    <a:pt x="0" y="28054"/>
                  </a:moveTo>
                  <a:lnTo>
                    <a:pt x="0" y="0"/>
                  </a:lnTo>
                  <a:lnTo>
                    <a:pt x="8915" y="0"/>
                  </a:lnTo>
                </a:path>
              </a:pathLst>
            </a:custGeom>
            <a:ln w="3721">
              <a:solidFill>
                <a:srgbClr val="226B6E"/>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50" name="object 94">
              <a:extLst>
                <a:ext uri="{FF2B5EF4-FFF2-40B4-BE49-F238E27FC236}">
                  <a16:creationId xmlns:a16="http://schemas.microsoft.com/office/drawing/2014/main" id="{AD5C586A-A9FA-4694-B82D-645B74B01E20}"/>
                </a:ext>
              </a:extLst>
            </p:cNvPr>
            <p:cNvSpPr/>
            <p:nvPr/>
          </p:nvSpPr>
          <p:spPr>
            <a:xfrm>
              <a:off x="684138" y="5800658"/>
              <a:ext cx="9525" cy="28575"/>
            </a:xfrm>
            <a:custGeom>
              <a:avLst/>
              <a:gdLst/>
              <a:ahLst/>
              <a:cxnLst/>
              <a:rect l="l" t="t" r="r" b="b"/>
              <a:pathLst>
                <a:path w="9525" h="28575">
                  <a:moveTo>
                    <a:pt x="0" y="28054"/>
                  </a:moveTo>
                  <a:lnTo>
                    <a:pt x="0" y="0"/>
                  </a:lnTo>
                  <a:lnTo>
                    <a:pt x="8915" y="0"/>
                  </a:lnTo>
                </a:path>
              </a:pathLst>
            </a:custGeom>
            <a:ln w="3721">
              <a:solidFill>
                <a:srgbClr val="226B6E"/>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51" name="object 95">
              <a:extLst>
                <a:ext uri="{FF2B5EF4-FFF2-40B4-BE49-F238E27FC236}">
                  <a16:creationId xmlns:a16="http://schemas.microsoft.com/office/drawing/2014/main" id="{704F908A-A48C-4338-93C2-5AA156AC4C67}"/>
                </a:ext>
              </a:extLst>
            </p:cNvPr>
            <p:cNvSpPr/>
            <p:nvPr/>
          </p:nvSpPr>
          <p:spPr>
            <a:xfrm>
              <a:off x="684138" y="5852788"/>
              <a:ext cx="9525" cy="28575"/>
            </a:xfrm>
            <a:custGeom>
              <a:avLst/>
              <a:gdLst/>
              <a:ahLst/>
              <a:cxnLst/>
              <a:rect l="l" t="t" r="r" b="b"/>
              <a:pathLst>
                <a:path w="9525" h="28575">
                  <a:moveTo>
                    <a:pt x="0" y="28054"/>
                  </a:moveTo>
                  <a:lnTo>
                    <a:pt x="0" y="0"/>
                  </a:lnTo>
                  <a:lnTo>
                    <a:pt x="8915" y="0"/>
                  </a:lnTo>
                </a:path>
              </a:pathLst>
            </a:custGeom>
            <a:ln w="3721">
              <a:solidFill>
                <a:srgbClr val="226B6E"/>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52" name="object 96">
              <a:extLst>
                <a:ext uri="{FF2B5EF4-FFF2-40B4-BE49-F238E27FC236}">
                  <a16:creationId xmlns:a16="http://schemas.microsoft.com/office/drawing/2014/main" id="{C1C84D1F-CD58-4B85-A0B1-BC2317179B35}"/>
                </a:ext>
              </a:extLst>
            </p:cNvPr>
            <p:cNvSpPr/>
            <p:nvPr/>
          </p:nvSpPr>
          <p:spPr>
            <a:xfrm>
              <a:off x="631758" y="5800658"/>
              <a:ext cx="9525" cy="28575"/>
            </a:xfrm>
            <a:custGeom>
              <a:avLst/>
              <a:gdLst/>
              <a:ahLst/>
              <a:cxnLst/>
              <a:rect l="l" t="t" r="r" b="b"/>
              <a:pathLst>
                <a:path w="9525" h="28575">
                  <a:moveTo>
                    <a:pt x="0" y="28054"/>
                  </a:moveTo>
                  <a:lnTo>
                    <a:pt x="0" y="0"/>
                  </a:lnTo>
                  <a:lnTo>
                    <a:pt x="8915" y="0"/>
                  </a:lnTo>
                </a:path>
              </a:pathLst>
            </a:custGeom>
            <a:ln w="3721">
              <a:solidFill>
                <a:srgbClr val="226B6E"/>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53" name="object 97">
              <a:extLst>
                <a:ext uri="{FF2B5EF4-FFF2-40B4-BE49-F238E27FC236}">
                  <a16:creationId xmlns:a16="http://schemas.microsoft.com/office/drawing/2014/main" id="{60490880-BB39-4340-A79C-ADF0E5FCC947}"/>
                </a:ext>
              </a:extLst>
            </p:cNvPr>
            <p:cNvSpPr/>
            <p:nvPr/>
          </p:nvSpPr>
          <p:spPr>
            <a:xfrm>
              <a:off x="631758" y="5852788"/>
              <a:ext cx="9525" cy="28575"/>
            </a:xfrm>
            <a:custGeom>
              <a:avLst/>
              <a:gdLst/>
              <a:ahLst/>
              <a:cxnLst/>
              <a:rect l="l" t="t" r="r" b="b"/>
              <a:pathLst>
                <a:path w="9525" h="28575">
                  <a:moveTo>
                    <a:pt x="0" y="28054"/>
                  </a:moveTo>
                  <a:lnTo>
                    <a:pt x="0" y="0"/>
                  </a:lnTo>
                  <a:lnTo>
                    <a:pt x="8915" y="0"/>
                  </a:lnTo>
                </a:path>
              </a:pathLst>
            </a:custGeom>
            <a:ln w="3721">
              <a:solidFill>
                <a:srgbClr val="226B6E"/>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grpSp>
      <p:sp>
        <p:nvSpPr>
          <p:cNvPr id="127" name="object 98">
            <a:extLst>
              <a:ext uri="{FF2B5EF4-FFF2-40B4-BE49-F238E27FC236}">
                <a16:creationId xmlns:a16="http://schemas.microsoft.com/office/drawing/2014/main" id="{675B8770-C1C8-4F96-8BCF-E0B7500F6E63}"/>
              </a:ext>
            </a:extLst>
          </p:cNvPr>
          <p:cNvSpPr txBox="1"/>
          <p:nvPr/>
        </p:nvSpPr>
        <p:spPr>
          <a:xfrm>
            <a:off x="895484" y="5527049"/>
            <a:ext cx="873760" cy="508000"/>
          </a:xfrm>
          <a:prstGeom prst="rect">
            <a:avLst/>
          </a:prstGeom>
        </p:spPr>
        <p:txBody>
          <a:bodyPr vert="horz" wrap="square" lIns="0" tIns="14605" rIns="0" bIns="0" rtlCol="0">
            <a:spAutoFit/>
          </a:bodyPr>
          <a:lstStyle/>
          <a:p>
            <a:pPr marL="12700" marR="0" lvl="0" indent="0" algn="l" defTabSz="457200" rtl="0" eaLnBrk="1" fontAlgn="auto" latinLnBrk="0" hangingPunct="1">
              <a:lnSpc>
                <a:spcPct val="100000"/>
              </a:lnSpc>
              <a:spcBef>
                <a:spcPts val="115"/>
              </a:spcBef>
              <a:spcAft>
                <a:spcPts val="0"/>
              </a:spcAft>
              <a:buClrTx/>
              <a:buSzTx/>
              <a:buFontTx/>
              <a:buNone/>
              <a:tabLst/>
              <a:defRPr/>
            </a:pPr>
            <a:r>
              <a:rPr kumimoji="0" sz="3150" b="1" i="0" u="none" strike="noStrike" kern="1200" cap="none" spc="-155" normalizeH="0" baseline="0" noProof="0" dirty="0">
                <a:ln>
                  <a:noFill/>
                </a:ln>
                <a:solidFill>
                  <a:srgbClr val="00306C"/>
                </a:solidFill>
                <a:effectLst/>
                <a:uLnTx/>
                <a:uFillTx/>
                <a:latin typeface="Arial"/>
                <a:ea typeface="Meiryo UI"/>
                <a:cs typeface="Arial"/>
              </a:rPr>
              <a:t>1</a:t>
            </a:r>
            <a:r>
              <a:rPr kumimoji="0" sz="3150" b="1" i="0" u="none" strike="noStrike" kern="1200" cap="none" spc="114" normalizeH="0" baseline="0" noProof="0" dirty="0">
                <a:ln>
                  <a:noFill/>
                </a:ln>
                <a:solidFill>
                  <a:srgbClr val="00306C"/>
                </a:solidFill>
                <a:effectLst/>
                <a:uLnTx/>
                <a:uFillTx/>
                <a:latin typeface="Arial"/>
                <a:ea typeface="Meiryo UI"/>
                <a:cs typeface="Arial"/>
              </a:rPr>
              <a:t>3</a:t>
            </a:r>
            <a:r>
              <a:rPr kumimoji="0" sz="1650" b="1" i="0" u="none" strike="noStrike" kern="1200" cap="none" spc="0" normalizeH="0" baseline="0" noProof="0" dirty="0">
                <a:ln>
                  <a:noFill/>
                </a:ln>
                <a:solidFill>
                  <a:srgbClr val="00306C"/>
                </a:solidFill>
                <a:effectLst/>
                <a:uLnTx/>
                <a:uFillTx/>
                <a:latin typeface="Meiryo UI"/>
                <a:ea typeface="Meiryo UI"/>
                <a:cs typeface="メイリオ"/>
              </a:rPr>
              <a:t>か国</a:t>
            </a:r>
            <a:endParaRPr kumimoji="0" sz="1650" b="0" i="0" u="none" strike="noStrike" kern="1200" cap="none" spc="0" normalizeH="0" baseline="0" noProof="0" dirty="0">
              <a:ln>
                <a:noFill/>
              </a:ln>
              <a:solidFill>
                <a:prstClr val="black"/>
              </a:solidFill>
              <a:effectLst/>
              <a:uLnTx/>
              <a:uFillTx/>
              <a:latin typeface="Meiryo UI"/>
              <a:ea typeface="Meiryo UI"/>
              <a:cs typeface="メイリオ"/>
            </a:endParaRPr>
          </a:p>
        </p:txBody>
      </p:sp>
      <p:sp>
        <p:nvSpPr>
          <p:cNvPr id="128" name="object 99">
            <a:extLst>
              <a:ext uri="{FF2B5EF4-FFF2-40B4-BE49-F238E27FC236}">
                <a16:creationId xmlns:a16="http://schemas.microsoft.com/office/drawing/2014/main" id="{83F17248-81AE-4C2F-9505-14C563EA394F}"/>
              </a:ext>
            </a:extLst>
          </p:cNvPr>
          <p:cNvSpPr/>
          <p:nvPr/>
        </p:nvSpPr>
        <p:spPr>
          <a:xfrm>
            <a:off x="10167458" y="3684698"/>
            <a:ext cx="1123095" cy="312420"/>
          </a:xfrm>
          <a:custGeom>
            <a:avLst/>
            <a:gdLst/>
            <a:ahLst/>
            <a:cxnLst/>
            <a:rect l="l" t="t" r="r" b="b"/>
            <a:pathLst>
              <a:path w="1051560" h="312419">
                <a:moveTo>
                  <a:pt x="48006" y="0"/>
                </a:moveTo>
                <a:lnTo>
                  <a:pt x="29317" y="3769"/>
                </a:lnTo>
                <a:lnTo>
                  <a:pt x="14058" y="14052"/>
                </a:lnTo>
                <a:lnTo>
                  <a:pt x="3771" y="29307"/>
                </a:lnTo>
                <a:lnTo>
                  <a:pt x="0" y="47993"/>
                </a:lnTo>
                <a:lnTo>
                  <a:pt x="0" y="264287"/>
                </a:lnTo>
                <a:lnTo>
                  <a:pt x="3771" y="282969"/>
                </a:lnTo>
                <a:lnTo>
                  <a:pt x="14058" y="298229"/>
                </a:lnTo>
                <a:lnTo>
                  <a:pt x="29317" y="308519"/>
                </a:lnTo>
                <a:lnTo>
                  <a:pt x="48006" y="312293"/>
                </a:lnTo>
                <a:lnTo>
                  <a:pt x="1003300" y="312293"/>
                </a:lnTo>
                <a:lnTo>
                  <a:pt x="1021988" y="308519"/>
                </a:lnTo>
                <a:lnTo>
                  <a:pt x="1037247" y="298229"/>
                </a:lnTo>
                <a:lnTo>
                  <a:pt x="1047534" y="282969"/>
                </a:lnTo>
                <a:lnTo>
                  <a:pt x="1051306" y="264287"/>
                </a:lnTo>
                <a:lnTo>
                  <a:pt x="1051306" y="47993"/>
                </a:lnTo>
                <a:lnTo>
                  <a:pt x="1047534" y="29307"/>
                </a:lnTo>
                <a:lnTo>
                  <a:pt x="1037247" y="14052"/>
                </a:lnTo>
                <a:lnTo>
                  <a:pt x="1021988" y="3769"/>
                </a:lnTo>
                <a:lnTo>
                  <a:pt x="1003300" y="0"/>
                </a:lnTo>
                <a:lnTo>
                  <a:pt x="48006" y="0"/>
                </a:lnTo>
                <a:close/>
              </a:path>
            </a:pathLst>
          </a:custGeom>
          <a:solidFill>
            <a:schemeClr val="bg1"/>
          </a:solidFill>
          <a:ln w="9601">
            <a:solidFill>
              <a:srgbClr val="231F20"/>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29" name="object 100">
            <a:extLst>
              <a:ext uri="{FF2B5EF4-FFF2-40B4-BE49-F238E27FC236}">
                <a16:creationId xmlns:a16="http://schemas.microsoft.com/office/drawing/2014/main" id="{1842B87B-1253-41A5-B0D8-506B1A3EFC26}"/>
              </a:ext>
            </a:extLst>
          </p:cNvPr>
          <p:cNvSpPr txBox="1"/>
          <p:nvPr/>
        </p:nvSpPr>
        <p:spPr>
          <a:xfrm>
            <a:off x="10190954" y="3738338"/>
            <a:ext cx="1051411" cy="228268"/>
          </a:xfrm>
          <a:prstGeom prst="rect">
            <a:avLst/>
          </a:prstGeom>
        </p:spPr>
        <p:txBody>
          <a:bodyPr vert="horz" wrap="square" lIns="0" tIns="12700" rIns="0" bIns="0" rtlCol="0">
            <a:spAutoFit/>
          </a:bodyPr>
          <a:lstStyle/>
          <a:p>
            <a:pPr marL="93345" marR="0" lvl="0" indent="0" algn="l"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231F20"/>
                </a:solidFill>
                <a:effectLst/>
                <a:uLnTx/>
                <a:uFillTx/>
                <a:latin typeface="Meiryo UI"/>
                <a:ea typeface="Meiryo UI"/>
                <a:cs typeface="メイリオ"/>
              </a:rPr>
              <a:t>サービス体制</a:t>
            </a:r>
            <a:endParaRPr kumimoji="0" sz="1400" b="0" i="0" u="none" strike="noStrike" kern="1200" cap="none" spc="0" normalizeH="0" baseline="0" noProof="0" dirty="0">
              <a:ln>
                <a:noFill/>
              </a:ln>
              <a:solidFill>
                <a:prstClr val="black"/>
              </a:solidFill>
              <a:effectLst/>
              <a:uLnTx/>
              <a:uFillTx/>
              <a:latin typeface="Meiryo UI"/>
              <a:ea typeface="Meiryo UI"/>
              <a:cs typeface="メイリオ"/>
            </a:endParaRPr>
          </a:p>
        </p:txBody>
      </p:sp>
      <p:sp>
        <p:nvSpPr>
          <p:cNvPr id="130" name="object 101">
            <a:extLst>
              <a:ext uri="{FF2B5EF4-FFF2-40B4-BE49-F238E27FC236}">
                <a16:creationId xmlns:a16="http://schemas.microsoft.com/office/drawing/2014/main" id="{8D127F58-0AA8-4DF1-BB3B-20435A28A546}"/>
              </a:ext>
            </a:extLst>
          </p:cNvPr>
          <p:cNvSpPr/>
          <p:nvPr/>
        </p:nvSpPr>
        <p:spPr>
          <a:xfrm>
            <a:off x="667416" y="3038879"/>
            <a:ext cx="1032408" cy="312420"/>
          </a:xfrm>
          <a:custGeom>
            <a:avLst/>
            <a:gdLst/>
            <a:ahLst/>
            <a:cxnLst/>
            <a:rect l="l" t="t" r="r" b="b"/>
            <a:pathLst>
              <a:path w="919479" h="312420">
                <a:moveTo>
                  <a:pt x="48005" y="0"/>
                </a:moveTo>
                <a:lnTo>
                  <a:pt x="29317" y="3769"/>
                </a:lnTo>
                <a:lnTo>
                  <a:pt x="14058" y="14052"/>
                </a:lnTo>
                <a:lnTo>
                  <a:pt x="3771" y="29307"/>
                </a:lnTo>
                <a:lnTo>
                  <a:pt x="0" y="47993"/>
                </a:lnTo>
                <a:lnTo>
                  <a:pt x="0" y="264287"/>
                </a:lnTo>
                <a:lnTo>
                  <a:pt x="3771" y="282969"/>
                </a:lnTo>
                <a:lnTo>
                  <a:pt x="14058" y="298229"/>
                </a:lnTo>
                <a:lnTo>
                  <a:pt x="29317" y="308519"/>
                </a:lnTo>
                <a:lnTo>
                  <a:pt x="48005" y="312293"/>
                </a:lnTo>
                <a:lnTo>
                  <a:pt x="871397" y="312293"/>
                </a:lnTo>
                <a:lnTo>
                  <a:pt x="890085" y="308519"/>
                </a:lnTo>
                <a:lnTo>
                  <a:pt x="905344" y="298229"/>
                </a:lnTo>
                <a:lnTo>
                  <a:pt x="915631" y="282969"/>
                </a:lnTo>
                <a:lnTo>
                  <a:pt x="919403" y="264287"/>
                </a:lnTo>
                <a:lnTo>
                  <a:pt x="919403" y="47993"/>
                </a:lnTo>
                <a:lnTo>
                  <a:pt x="915631" y="29307"/>
                </a:lnTo>
                <a:lnTo>
                  <a:pt x="905344" y="14052"/>
                </a:lnTo>
                <a:lnTo>
                  <a:pt x="890085" y="3769"/>
                </a:lnTo>
                <a:lnTo>
                  <a:pt x="871397" y="0"/>
                </a:lnTo>
                <a:lnTo>
                  <a:pt x="48005" y="0"/>
                </a:lnTo>
                <a:close/>
              </a:path>
            </a:pathLst>
          </a:custGeom>
          <a:ln w="9601">
            <a:solidFill>
              <a:srgbClr val="231F20"/>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31" name="object 102">
            <a:extLst>
              <a:ext uri="{FF2B5EF4-FFF2-40B4-BE49-F238E27FC236}">
                <a16:creationId xmlns:a16="http://schemas.microsoft.com/office/drawing/2014/main" id="{8F265F90-DE62-48A9-A133-011F01A38138}"/>
              </a:ext>
            </a:extLst>
          </p:cNvPr>
          <p:cNvSpPr txBox="1"/>
          <p:nvPr/>
        </p:nvSpPr>
        <p:spPr>
          <a:xfrm>
            <a:off x="741783" y="3091326"/>
            <a:ext cx="924774"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231F20"/>
                </a:solidFill>
                <a:effectLst/>
                <a:uLnTx/>
                <a:uFillTx/>
                <a:latin typeface="Meiryo UI"/>
                <a:ea typeface="Meiryo UI"/>
                <a:cs typeface="メイリオ"/>
              </a:rPr>
              <a:t>関係会社数</a:t>
            </a:r>
            <a:endParaRPr kumimoji="0" sz="1400" b="0" i="0" u="none" strike="noStrike" kern="1200" cap="none" spc="0" normalizeH="0" baseline="0" noProof="0" dirty="0">
              <a:ln>
                <a:noFill/>
              </a:ln>
              <a:solidFill>
                <a:prstClr val="black"/>
              </a:solidFill>
              <a:effectLst/>
              <a:uLnTx/>
              <a:uFillTx/>
              <a:latin typeface="Meiryo UI"/>
              <a:ea typeface="Meiryo UI"/>
              <a:cs typeface="メイリオ"/>
            </a:endParaRPr>
          </a:p>
        </p:txBody>
      </p:sp>
      <p:sp>
        <p:nvSpPr>
          <p:cNvPr id="132" name="object 103">
            <a:extLst>
              <a:ext uri="{FF2B5EF4-FFF2-40B4-BE49-F238E27FC236}">
                <a16:creationId xmlns:a16="http://schemas.microsoft.com/office/drawing/2014/main" id="{1BF5157C-9805-4425-8754-E9CD0569FD54}"/>
              </a:ext>
            </a:extLst>
          </p:cNvPr>
          <p:cNvSpPr/>
          <p:nvPr/>
        </p:nvSpPr>
        <p:spPr>
          <a:xfrm>
            <a:off x="657864" y="5221337"/>
            <a:ext cx="1618515" cy="312420"/>
          </a:xfrm>
          <a:custGeom>
            <a:avLst/>
            <a:gdLst/>
            <a:ahLst/>
            <a:cxnLst/>
            <a:rect l="l" t="t" r="r" b="b"/>
            <a:pathLst>
              <a:path w="1365250" h="312420">
                <a:moveTo>
                  <a:pt x="48006" y="0"/>
                </a:moveTo>
                <a:lnTo>
                  <a:pt x="29317" y="3769"/>
                </a:lnTo>
                <a:lnTo>
                  <a:pt x="14058" y="14052"/>
                </a:lnTo>
                <a:lnTo>
                  <a:pt x="3771" y="29307"/>
                </a:lnTo>
                <a:lnTo>
                  <a:pt x="0" y="47993"/>
                </a:lnTo>
                <a:lnTo>
                  <a:pt x="0" y="264287"/>
                </a:lnTo>
                <a:lnTo>
                  <a:pt x="3771" y="282969"/>
                </a:lnTo>
                <a:lnTo>
                  <a:pt x="14058" y="298229"/>
                </a:lnTo>
                <a:lnTo>
                  <a:pt x="29317" y="308519"/>
                </a:lnTo>
                <a:lnTo>
                  <a:pt x="48006" y="312293"/>
                </a:lnTo>
                <a:lnTo>
                  <a:pt x="1316939" y="312293"/>
                </a:lnTo>
                <a:lnTo>
                  <a:pt x="1335621" y="308519"/>
                </a:lnTo>
                <a:lnTo>
                  <a:pt x="1350881" y="298229"/>
                </a:lnTo>
                <a:lnTo>
                  <a:pt x="1361171" y="282969"/>
                </a:lnTo>
                <a:lnTo>
                  <a:pt x="1364945" y="264287"/>
                </a:lnTo>
                <a:lnTo>
                  <a:pt x="1364945" y="47993"/>
                </a:lnTo>
                <a:lnTo>
                  <a:pt x="1361171" y="29307"/>
                </a:lnTo>
                <a:lnTo>
                  <a:pt x="1350881" y="14052"/>
                </a:lnTo>
                <a:lnTo>
                  <a:pt x="1335621" y="3769"/>
                </a:lnTo>
                <a:lnTo>
                  <a:pt x="1316939" y="0"/>
                </a:lnTo>
                <a:lnTo>
                  <a:pt x="48006" y="0"/>
                </a:lnTo>
                <a:close/>
              </a:path>
            </a:pathLst>
          </a:custGeom>
          <a:ln w="9601">
            <a:solidFill>
              <a:srgbClr val="231F20"/>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33" name="object 104">
            <a:extLst>
              <a:ext uri="{FF2B5EF4-FFF2-40B4-BE49-F238E27FC236}">
                <a16:creationId xmlns:a16="http://schemas.microsoft.com/office/drawing/2014/main" id="{2DDAC72B-C47E-4B9A-9C97-0F39CA0F4197}"/>
              </a:ext>
            </a:extLst>
          </p:cNvPr>
          <p:cNvSpPr txBox="1"/>
          <p:nvPr/>
        </p:nvSpPr>
        <p:spPr>
          <a:xfrm>
            <a:off x="630506" y="5278748"/>
            <a:ext cx="1605071" cy="228268"/>
          </a:xfrm>
          <a:prstGeom prst="rect">
            <a:avLst/>
          </a:prstGeom>
        </p:spPr>
        <p:txBody>
          <a:bodyPr vert="horz" wrap="square" lIns="0" tIns="12700" rIns="0" bIns="0" rtlCol="0">
            <a:spAutoFit/>
          </a:bodyPr>
          <a:lstStyle/>
          <a:p>
            <a:pPr marL="106045" marR="0" lvl="0" indent="0" algn="l"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231F20"/>
                </a:solidFill>
                <a:effectLst/>
                <a:uLnTx/>
                <a:uFillTx/>
                <a:latin typeface="Meiryo UI"/>
                <a:ea typeface="Meiryo UI"/>
                <a:cs typeface="メイリオ"/>
              </a:rPr>
              <a:t>生産拠点展開国数</a:t>
            </a:r>
            <a:endParaRPr kumimoji="0" sz="1400" b="0" i="0" u="none" strike="noStrike" kern="1200" cap="none" spc="0" normalizeH="0" baseline="0" noProof="0" dirty="0">
              <a:ln>
                <a:noFill/>
              </a:ln>
              <a:solidFill>
                <a:prstClr val="black"/>
              </a:solidFill>
              <a:effectLst/>
              <a:uLnTx/>
              <a:uFillTx/>
              <a:latin typeface="Meiryo UI"/>
              <a:ea typeface="Meiryo UI"/>
              <a:cs typeface="メイリオ"/>
            </a:endParaRPr>
          </a:p>
        </p:txBody>
      </p:sp>
      <p:sp>
        <p:nvSpPr>
          <p:cNvPr id="134" name="object 105">
            <a:extLst>
              <a:ext uri="{FF2B5EF4-FFF2-40B4-BE49-F238E27FC236}">
                <a16:creationId xmlns:a16="http://schemas.microsoft.com/office/drawing/2014/main" id="{38FC97E7-CFBD-4EFB-8634-6EC45673A519}"/>
              </a:ext>
            </a:extLst>
          </p:cNvPr>
          <p:cNvSpPr txBox="1"/>
          <p:nvPr/>
        </p:nvSpPr>
        <p:spPr>
          <a:xfrm>
            <a:off x="587358" y="1036551"/>
            <a:ext cx="11164160" cy="505267"/>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3200" b="1" i="0" u="none" strike="noStrike" kern="1200" cap="none" spc="0" normalizeH="0" baseline="0" noProof="0" dirty="0">
                <a:ln>
                  <a:noFill/>
                </a:ln>
                <a:solidFill>
                  <a:srgbClr val="00306C"/>
                </a:solidFill>
                <a:effectLst/>
                <a:uLnTx/>
                <a:uFillTx/>
                <a:latin typeface="Meiryo UI"/>
                <a:ea typeface="Meiryo UI"/>
                <a:cs typeface="メイリオ"/>
              </a:rPr>
              <a:t>ビジネスの発展を支えるグローバル体制</a:t>
            </a:r>
            <a:endParaRPr kumimoji="0" sz="3200" b="0" i="0" u="none" strike="noStrike" kern="1200" cap="none" spc="0" normalizeH="0" baseline="0" noProof="0" dirty="0">
              <a:ln>
                <a:noFill/>
              </a:ln>
              <a:solidFill>
                <a:prstClr val="black"/>
              </a:solidFill>
              <a:effectLst/>
              <a:uLnTx/>
              <a:uFillTx/>
              <a:latin typeface="Meiryo UI"/>
              <a:ea typeface="Meiryo UI"/>
              <a:cs typeface="メイリオ"/>
            </a:endParaRPr>
          </a:p>
        </p:txBody>
      </p:sp>
      <p:sp>
        <p:nvSpPr>
          <p:cNvPr id="226" name="object 483">
            <a:extLst>
              <a:ext uri="{FF2B5EF4-FFF2-40B4-BE49-F238E27FC236}">
                <a16:creationId xmlns:a16="http://schemas.microsoft.com/office/drawing/2014/main" id="{D18AEC5E-4D8D-40C3-A5C9-04AE14691738}"/>
              </a:ext>
            </a:extLst>
          </p:cNvPr>
          <p:cNvSpPr txBox="1"/>
          <p:nvPr/>
        </p:nvSpPr>
        <p:spPr>
          <a:xfrm>
            <a:off x="1202151" y="3344346"/>
            <a:ext cx="756967" cy="631583"/>
          </a:xfrm>
          <a:prstGeom prst="rect">
            <a:avLst/>
          </a:prstGeom>
        </p:spPr>
        <p:txBody>
          <a:bodyPr vert="horz" wrap="square" lIns="0" tIns="15875" rIns="0" bIns="0" rtlCol="0">
            <a:spAutoFit/>
          </a:bodyPr>
          <a:lstStyle/>
          <a:p>
            <a:pPr marL="12700" marR="0" lvl="0" indent="0" algn="l" defTabSz="457200" rtl="0" eaLnBrk="1" fontAlgn="auto" latinLnBrk="0" hangingPunct="1">
              <a:lnSpc>
                <a:spcPct val="100000"/>
              </a:lnSpc>
              <a:spcBef>
                <a:spcPts val="125"/>
              </a:spcBef>
              <a:spcAft>
                <a:spcPts val="0"/>
              </a:spcAft>
              <a:buClrTx/>
              <a:buSzTx/>
              <a:buFontTx/>
              <a:buNone/>
              <a:tabLst/>
              <a:defRPr/>
            </a:pPr>
            <a:r>
              <a:rPr kumimoji="0" sz="4000" b="1" i="0" u="none" strike="noStrike" kern="1200" cap="none" spc="-575" normalizeH="0" baseline="0" noProof="0" dirty="0">
                <a:ln>
                  <a:noFill/>
                </a:ln>
                <a:solidFill>
                  <a:srgbClr val="003469"/>
                </a:solidFill>
                <a:effectLst/>
                <a:uLnTx/>
                <a:uFillTx/>
                <a:latin typeface="Arial"/>
                <a:ea typeface="Meiryo UI"/>
                <a:cs typeface="Arial"/>
              </a:rPr>
              <a:t>1</a:t>
            </a:r>
            <a:r>
              <a:rPr kumimoji="0" lang="en-US" sz="4000" b="1" i="0" u="none" strike="noStrike" kern="1200" cap="none" spc="85" normalizeH="0" baseline="0" noProof="0" dirty="0">
                <a:ln>
                  <a:noFill/>
                </a:ln>
                <a:solidFill>
                  <a:srgbClr val="003469"/>
                </a:solidFill>
                <a:effectLst/>
                <a:uLnTx/>
                <a:uFillTx/>
                <a:latin typeface="Arial"/>
                <a:ea typeface="Meiryo UI"/>
                <a:cs typeface="Arial"/>
              </a:rPr>
              <a:t>3</a:t>
            </a:r>
            <a:r>
              <a:rPr kumimoji="0" sz="2400" b="1" i="0" u="none" strike="noStrike" kern="1200" cap="none" spc="44" normalizeH="0" baseline="1501" noProof="0" dirty="0">
                <a:ln>
                  <a:noFill/>
                </a:ln>
                <a:solidFill>
                  <a:srgbClr val="003469"/>
                </a:solidFill>
                <a:effectLst/>
                <a:uLnTx/>
                <a:uFillTx/>
                <a:latin typeface="Meiryo UI"/>
                <a:ea typeface="Meiryo UI"/>
                <a:cs typeface="メイリオ"/>
              </a:rPr>
              <a:t>社</a:t>
            </a:r>
            <a:endParaRPr kumimoji="0" sz="2775" b="0" i="0" u="none" strike="noStrike" kern="1200" cap="none" spc="0" normalizeH="0" baseline="1501" noProof="0" dirty="0">
              <a:ln>
                <a:noFill/>
              </a:ln>
              <a:solidFill>
                <a:prstClr val="black"/>
              </a:solidFill>
              <a:effectLst/>
              <a:uLnTx/>
              <a:uFillTx/>
              <a:latin typeface="Meiryo UI"/>
              <a:ea typeface="Meiryo UI"/>
              <a:cs typeface="メイリオ"/>
            </a:endParaRPr>
          </a:p>
        </p:txBody>
      </p:sp>
      <p:sp>
        <p:nvSpPr>
          <p:cNvPr id="227" name="object 484">
            <a:extLst>
              <a:ext uri="{FF2B5EF4-FFF2-40B4-BE49-F238E27FC236}">
                <a16:creationId xmlns:a16="http://schemas.microsoft.com/office/drawing/2014/main" id="{9BD72F81-1748-46B3-9820-060082F2D9CA}"/>
              </a:ext>
            </a:extLst>
          </p:cNvPr>
          <p:cNvSpPr txBox="1"/>
          <p:nvPr/>
        </p:nvSpPr>
        <p:spPr>
          <a:xfrm>
            <a:off x="662236" y="3615656"/>
            <a:ext cx="601080" cy="258404"/>
          </a:xfrm>
          <a:prstGeom prst="rect">
            <a:avLst/>
          </a:prstGeom>
        </p:spPr>
        <p:txBody>
          <a:bodyPr vert="horz" wrap="square" lIns="0" tIns="12065" rIns="0" bIns="0" rtlCol="0">
            <a:spAutoFit/>
          </a:bodyPr>
          <a:lstStyle/>
          <a:p>
            <a:pPr marL="12700" marR="0" lvl="0" indent="0" algn="l" defTabSz="457200" rtl="0" eaLnBrk="1" fontAlgn="auto" latinLnBrk="0" hangingPunct="1">
              <a:lnSpc>
                <a:spcPct val="100000"/>
              </a:lnSpc>
              <a:spcBef>
                <a:spcPts val="95"/>
              </a:spcBef>
              <a:spcAft>
                <a:spcPts val="0"/>
              </a:spcAft>
              <a:buClrTx/>
              <a:buSzTx/>
              <a:buFontTx/>
              <a:buNone/>
              <a:tabLst/>
              <a:defRPr/>
            </a:pPr>
            <a:r>
              <a:rPr lang="ja-JP" altLang="en-US" sz="2400" b="1" spc="44" baseline="1501" dirty="0">
                <a:solidFill>
                  <a:srgbClr val="003469"/>
                </a:solidFill>
                <a:latin typeface="Meiryo UI"/>
                <a:ea typeface="Meiryo UI"/>
              </a:rPr>
              <a:t>国内</a:t>
            </a:r>
          </a:p>
        </p:txBody>
      </p:sp>
      <p:sp>
        <p:nvSpPr>
          <p:cNvPr id="228" name="object 484">
            <a:extLst>
              <a:ext uri="{FF2B5EF4-FFF2-40B4-BE49-F238E27FC236}">
                <a16:creationId xmlns:a16="http://schemas.microsoft.com/office/drawing/2014/main" id="{C71289F0-D343-4935-8C05-2A60767CE9F4}"/>
              </a:ext>
            </a:extLst>
          </p:cNvPr>
          <p:cNvSpPr txBox="1"/>
          <p:nvPr/>
        </p:nvSpPr>
        <p:spPr>
          <a:xfrm>
            <a:off x="693616" y="4127277"/>
            <a:ext cx="508535" cy="258404"/>
          </a:xfrm>
          <a:prstGeom prst="rect">
            <a:avLst/>
          </a:prstGeom>
        </p:spPr>
        <p:txBody>
          <a:bodyPr vert="horz" wrap="square" lIns="0" tIns="12065" rIns="0" bIns="0" rtlCol="0">
            <a:spAutoFit/>
          </a:bodyPr>
          <a:lstStyle/>
          <a:p>
            <a:pPr marL="12700" marR="0" lvl="0" indent="0" algn="l" defTabSz="457200" rtl="0" eaLnBrk="1" fontAlgn="auto" latinLnBrk="0" hangingPunct="1">
              <a:lnSpc>
                <a:spcPct val="100000"/>
              </a:lnSpc>
              <a:spcBef>
                <a:spcPts val="95"/>
              </a:spcBef>
              <a:spcAft>
                <a:spcPts val="0"/>
              </a:spcAft>
              <a:buClrTx/>
              <a:buSzTx/>
              <a:buFontTx/>
              <a:buNone/>
              <a:tabLst/>
              <a:defRPr/>
            </a:pPr>
            <a:r>
              <a:rPr lang="ja-JP" altLang="en-US" sz="2400" b="1" spc="44" baseline="1501" dirty="0">
                <a:solidFill>
                  <a:srgbClr val="003469"/>
                </a:solidFill>
                <a:latin typeface="Meiryo UI"/>
                <a:ea typeface="Meiryo UI"/>
              </a:rPr>
              <a:t>海外</a:t>
            </a:r>
            <a:endParaRPr sz="2400" b="1" spc="44" baseline="1501" dirty="0">
              <a:solidFill>
                <a:srgbClr val="003469"/>
              </a:solidFill>
              <a:latin typeface="Meiryo UI"/>
              <a:ea typeface="Meiryo UI"/>
            </a:endParaRPr>
          </a:p>
        </p:txBody>
      </p:sp>
      <p:sp>
        <p:nvSpPr>
          <p:cNvPr id="229" name="object 485">
            <a:extLst>
              <a:ext uri="{FF2B5EF4-FFF2-40B4-BE49-F238E27FC236}">
                <a16:creationId xmlns:a16="http://schemas.microsoft.com/office/drawing/2014/main" id="{23424922-B6D6-4F91-AB94-16AE027DE212}"/>
              </a:ext>
            </a:extLst>
          </p:cNvPr>
          <p:cNvSpPr txBox="1"/>
          <p:nvPr/>
        </p:nvSpPr>
        <p:spPr>
          <a:xfrm>
            <a:off x="1197333" y="3899058"/>
            <a:ext cx="1084476" cy="631583"/>
          </a:xfrm>
          <a:prstGeom prst="rect">
            <a:avLst/>
          </a:prstGeom>
        </p:spPr>
        <p:txBody>
          <a:bodyPr vert="horz" wrap="square" lIns="0" tIns="15875" rIns="0" bIns="0" rtlCol="0">
            <a:spAutoFit/>
          </a:bodyPr>
          <a:lstStyle/>
          <a:p>
            <a:pPr marL="12700" marR="0" lvl="0" indent="0" algn="l" defTabSz="457200" rtl="0" eaLnBrk="1" fontAlgn="auto" latinLnBrk="0" hangingPunct="1">
              <a:lnSpc>
                <a:spcPct val="100000"/>
              </a:lnSpc>
              <a:spcBef>
                <a:spcPts val="125"/>
              </a:spcBef>
              <a:spcAft>
                <a:spcPts val="0"/>
              </a:spcAft>
              <a:buClrTx/>
              <a:buSzTx/>
              <a:buFontTx/>
              <a:buNone/>
              <a:tabLst/>
              <a:defRPr/>
            </a:pPr>
            <a:r>
              <a:rPr kumimoji="0" sz="4000" b="1" i="0" u="none" strike="noStrike" kern="1200" cap="none" spc="-575" normalizeH="0" baseline="0" noProof="0" dirty="0">
                <a:ln>
                  <a:noFill/>
                </a:ln>
                <a:solidFill>
                  <a:srgbClr val="003469"/>
                </a:solidFill>
                <a:effectLst/>
                <a:uLnTx/>
                <a:uFillTx/>
                <a:latin typeface="Arial"/>
                <a:ea typeface="Meiryo UI"/>
                <a:cs typeface="Arial"/>
              </a:rPr>
              <a:t>1</a:t>
            </a:r>
            <a:r>
              <a:rPr lang="en-US" sz="4000" b="1" spc="-290">
                <a:solidFill>
                  <a:srgbClr val="003469"/>
                </a:solidFill>
                <a:latin typeface="Arial"/>
                <a:ea typeface="Meiryo UI"/>
                <a:cs typeface="Arial"/>
              </a:rPr>
              <a:t>15</a:t>
            </a:r>
            <a:r>
              <a:rPr lang="en-US" sz="2400" b="1" spc="-290">
                <a:solidFill>
                  <a:srgbClr val="003469"/>
                </a:solidFill>
                <a:latin typeface="Arial"/>
                <a:ea typeface="Meiryo UI"/>
                <a:cs typeface="Arial"/>
              </a:rPr>
              <a:t> </a:t>
            </a:r>
            <a:r>
              <a:rPr kumimoji="0" sz="2400" b="1" i="0" u="none" strike="noStrike" kern="1200" cap="none" spc="44" normalizeH="0" baseline="1501" noProof="0" dirty="0">
                <a:ln>
                  <a:noFill/>
                </a:ln>
                <a:solidFill>
                  <a:srgbClr val="003469"/>
                </a:solidFill>
                <a:effectLst/>
                <a:uLnTx/>
                <a:uFillTx/>
                <a:latin typeface="Meiryo UI"/>
                <a:ea typeface="Meiryo UI"/>
                <a:cs typeface="メイリオ"/>
              </a:rPr>
              <a:t>社</a:t>
            </a:r>
            <a:endParaRPr kumimoji="0" sz="2775" b="0" i="0" u="none" strike="noStrike" kern="1200" cap="none" spc="0" normalizeH="0" baseline="1501" noProof="0" dirty="0">
              <a:ln>
                <a:noFill/>
              </a:ln>
              <a:solidFill>
                <a:prstClr val="black"/>
              </a:solidFill>
              <a:effectLst/>
              <a:uLnTx/>
              <a:uFillTx/>
              <a:latin typeface="Meiryo UI"/>
              <a:ea typeface="Meiryo UI"/>
              <a:cs typeface="メイリオ"/>
            </a:endParaRPr>
          </a:p>
        </p:txBody>
      </p:sp>
      <p:sp>
        <p:nvSpPr>
          <p:cNvPr id="158" name="object 82">
            <a:extLst>
              <a:ext uri="{FF2B5EF4-FFF2-40B4-BE49-F238E27FC236}">
                <a16:creationId xmlns:a16="http://schemas.microsoft.com/office/drawing/2014/main" id="{6FED2C00-3272-40F2-8C99-79E72BE771D9}"/>
              </a:ext>
            </a:extLst>
          </p:cNvPr>
          <p:cNvSpPr txBox="1"/>
          <p:nvPr/>
        </p:nvSpPr>
        <p:spPr>
          <a:xfrm>
            <a:off x="10172510" y="4226155"/>
            <a:ext cx="1691882" cy="1359346"/>
          </a:xfrm>
          <a:prstGeom prst="rect">
            <a:avLst/>
          </a:prstGeom>
        </p:spPr>
        <p:txBody>
          <a:bodyPr vert="horz" wrap="square" lIns="0" tIns="12700" rIns="0" bIns="0" rtlCol="0">
            <a:spAutoFit/>
          </a:bodyPr>
          <a:lstStyle/>
          <a:p>
            <a:pPr marL="38100" marR="0" lvl="0" indent="0" algn="l" defTabSz="457200" rtl="0" eaLnBrk="1" fontAlgn="auto" latinLnBrk="0" hangingPunct="1">
              <a:lnSpc>
                <a:spcPts val="1210"/>
              </a:lnSpc>
              <a:spcBef>
                <a:spcPts val="1210"/>
              </a:spcBef>
              <a:spcAft>
                <a:spcPts val="0"/>
              </a:spcAft>
              <a:buClrTx/>
              <a:buSzTx/>
              <a:buFontTx/>
              <a:buNone/>
              <a:tabLst/>
              <a:defRPr/>
            </a:pPr>
            <a:r>
              <a:rPr kumimoji="0" sz="1100" b="1" i="0" u="none" strike="noStrike" kern="1200" cap="none" spc="0" normalizeH="0" baseline="0" noProof="0" dirty="0" err="1">
                <a:ln>
                  <a:noFill/>
                </a:ln>
                <a:solidFill>
                  <a:srgbClr val="00306C"/>
                </a:solidFill>
                <a:effectLst/>
                <a:uLnTx/>
                <a:uFillTx/>
                <a:latin typeface="Meiryo UI"/>
                <a:ea typeface="Meiryo UI"/>
                <a:cs typeface="メイリオ"/>
              </a:rPr>
              <a:t>サービス拠点数</a:t>
            </a:r>
            <a:endParaRPr kumimoji="0" sz="1100" b="0" i="0" u="none" strike="noStrike" kern="1200" cap="none" spc="0" normalizeH="0" baseline="0" noProof="0" dirty="0">
              <a:ln>
                <a:noFill/>
              </a:ln>
              <a:solidFill>
                <a:prstClr val="black"/>
              </a:solidFill>
              <a:effectLst/>
              <a:uLnTx/>
              <a:uFillTx/>
              <a:latin typeface="Meiryo UI"/>
              <a:ea typeface="Meiryo UI"/>
              <a:cs typeface="メイリオ"/>
            </a:endParaRPr>
          </a:p>
          <a:p>
            <a:pPr marL="321310" marR="0" lvl="0" indent="0" algn="l" defTabSz="457200" rtl="0" eaLnBrk="1" fontAlgn="auto" latinLnBrk="0" hangingPunct="1">
              <a:lnSpc>
                <a:spcPts val="3550"/>
              </a:lnSpc>
              <a:spcBef>
                <a:spcPts val="0"/>
              </a:spcBef>
              <a:spcAft>
                <a:spcPts val="0"/>
              </a:spcAft>
              <a:buClrTx/>
              <a:buSzTx/>
              <a:buFontTx/>
              <a:buNone/>
              <a:tabLst/>
              <a:defRPr/>
            </a:pPr>
            <a:r>
              <a:rPr kumimoji="0" sz="3000" b="1" i="0" u="none" strike="noStrike" kern="1200" cap="none" spc="-150" normalizeH="0" baseline="0" noProof="0" dirty="0">
                <a:ln>
                  <a:noFill/>
                </a:ln>
                <a:solidFill>
                  <a:srgbClr val="00306C"/>
                </a:solidFill>
                <a:effectLst/>
                <a:uLnTx/>
                <a:uFillTx/>
                <a:latin typeface="Arial"/>
                <a:ea typeface="Meiryo UI"/>
                <a:cs typeface="Arial"/>
              </a:rPr>
              <a:t>180</a:t>
            </a:r>
            <a:r>
              <a:rPr kumimoji="0" sz="3300" b="1" i="0" u="none" strike="noStrike" kern="1200" cap="none" spc="-225" normalizeH="0" baseline="7575" noProof="0" dirty="0">
                <a:ln>
                  <a:noFill/>
                </a:ln>
                <a:solidFill>
                  <a:srgbClr val="00306C"/>
                </a:solidFill>
                <a:effectLst/>
                <a:uLnTx/>
                <a:uFillTx/>
                <a:latin typeface="Arial"/>
                <a:ea typeface="Meiryo UI"/>
                <a:cs typeface="Arial"/>
              </a:rPr>
              <a:t>+</a:t>
            </a:r>
            <a:endParaRPr kumimoji="0" sz="3300" b="0" i="0" u="none" strike="noStrike" kern="1200" cap="none" spc="0" normalizeH="0" baseline="7575" noProof="0" dirty="0">
              <a:ln>
                <a:noFill/>
              </a:ln>
              <a:solidFill>
                <a:prstClr val="black"/>
              </a:solidFill>
              <a:effectLst/>
              <a:uLnTx/>
              <a:uFillTx/>
              <a:latin typeface="Arial"/>
              <a:ea typeface="Meiryo UI"/>
              <a:cs typeface="Arial"/>
            </a:endParaRPr>
          </a:p>
          <a:p>
            <a:pPr marL="38100" marR="0" lvl="0" indent="0" algn="l" defTabSz="457200" rtl="0" eaLnBrk="1" fontAlgn="auto" latinLnBrk="0" hangingPunct="1">
              <a:lnSpc>
                <a:spcPts val="1135"/>
              </a:lnSpc>
              <a:spcBef>
                <a:spcPts val="1110"/>
              </a:spcBef>
              <a:spcAft>
                <a:spcPts val="0"/>
              </a:spcAft>
              <a:buClrTx/>
              <a:buSzTx/>
              <a:buFontTx/>
              <a:buNone/>
              <a:tabLst/>
              <a:defRPr/>
            </a:pPr>
            <a:r>
              <a:rPr kumimoji="0" sz="1100" b="1" i="0" u="none" strike="noStrike" kern="1200" cap="none" spc="0" normalizeH="0" baseline="0" noProof="0" dirty="0" err="1">
                <a:ln>
                  <a:noFill/>
                </a:ln>
                <a:solidFill>
                  <a:srgbClr val="00306C"/>
                </a:solidFill>
                <a:effectLst/>
                <a:uLnTx/>
                <a:uFillTx/>
                <a:latin typeface="Meiryo UI"/>
                <a:ea typeface="Meiryo UI"/>
                <a:cs typeface="メイリオ"/>
              </a:rPr>
              <a:t>サービスエンジニア</a:t>
            </a:r>
            <a:endParaRPr kumimoji="0" sz="1100" b="0" i="0" u="none" strike="noStrike" kern="1200" cap="none" spc="0" normalizeH="0" baseline="0" noProof="0" dirty="0">
              <a:ln>
                <a:noFill/>
              </a:ln>
              <a:solidFill>
                <a:prstClr val="black"/>
              </a:solidFill>
              <a:effectLst/>
              <a:uLnTx/>
              <a:uFillTx/>
              <a:latin typeface="Meiryo UI"/>
              <a:ea typeface="Meiryo UI"/>
              <a:cs typeface="メイリオ"/>
            </a:endParaRPr>
          </a:p>
          <a:p>
            <a:pPr marL="394970" marR="0" lvl="0" indent="0" algn="l" defTabSz="457200" rtl="0" eaLnBrk="1" fontAlgn="auto" latinLnBrk="0" hangingPunct="1">
              <a:lnSpc>
                <a:spcPts val="3475"/>
              </a:lnSpc>
              <a:spcBef>
                <a:spcPts val="0"/>
              </a:spcBef>
              <a:spcAft>
                <a:spcPts val="0"/>
              </a:spcAft>
              <a:buClrTx/>
              <a:buSzTx/>
              <a:buFontTx/>
              <a:buNone/>
              <a:tabLst/>
              <a:defRPr/>
            </a:pPr>
            <a:r>
              <a:rPr kumimoji="0" sz="3000" b="1" i="0" u="none" strike="noStrike" kern="1200" cap="none" spc="-100" normalizeH="0" baseline="0" noProof="0" dirty="0">
                <a:ln>
                  <a:noFill/>
                </a:ln>
                <a:solidFill>
                  <a:srgbClr val="00306C"/>
                </a:solidFill>
                <a:effectLst/>
                <a:uLnTx/>
                <a:uFillTx/>
                <a:latin typeface="Arial"/>
                <a:ea typeface="Meiryo UI"/>
                <a:cs typeface="Arial"/>
              </a:rPr>
              <a:t>2,500</a:t>
            </a:r>
            <a:r>
              <a:rPr kumimoji="0" sz="3300" b="1" i="0" u="none" strike="noStrike" kern="1200" cap="none" spc="-150" normalizeH="0" baseline="7575" noProof="0" dirty="0">
                <a:ln>
                  <a:noFill/>
                </a:ln>
                <a:solidFill>
                  <a:srgbClr val="00306C"/>
                </a:solidFill>
                <a:effectLst/>
                <a:uLnTx/>
                <a:uFillTx/>
                <a:latin typeface="Arial"/>
                <a:ea typeface="Meiryo UI"/>
                <a:cs typeface="Arial"/>
              </a:rPr>
              <a:t>+</a:t>
            </a:r>
            <a:endParaRPr kumimoji="0" sz="3300" b="0" i="0" u="none" strike="noStrike" kern="1200" cap="none" spc="0" normalizeH="0" baseline="7575" noProof="0" dirty="0">
              <a:ln>
                <a:noFill/>
              </a:ln>
              <a:solidFill>
                <a:prstClr val="black"/>
              </a:solidFill>
              <a:effectLst/>
              <a:uLnTx/>
              <a:uFillTx/>
              <a:latin typeface="Arial"/>
              <a:ea typeface="Meiryo UI"/>
              <a:cs typeface="Arial"/>
            </a:endParaRPr>
          </a:p>
        </p:txBody>
      </p:sp>
      <p:sp>
        <p:nvSpPr>
          <p:cNvPr id="159" name="object 40">
            <a:extLst>
              <a:ext uri="{FF2B5EF4-FFF2-40B4-BE49-F238E27FC236}">
                <a16:creationId xmlns:a16="http://schemas.microsoft.com/office/drawing/2014/main" id="{54628068-33EA-4F03-A17C-84123EBB9CDA}"/>
              </a:ext>
            </a:extLst>
          </p:cNvPr>
          <p:cNvSpPr txBox="1"/>
          <p:nvPr/>
        </p:nvSpPr>
        <p:spPr>
          <a:xfrm>
            <a:off x="681386" y="4535726"/>
            <a:ext cx="1624076" cy="135293"/>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rPr>
              <a:t>※</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rPr>
              <a:t>支社、支店、駐在員事務所を含む</a:t>
            </a:r>
            <a:endParaRPr kumimoji="1"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p:txBody>
      </p:sp>
      <p:sp>
        <p:nvSpPr>
          <p:cNvPr id="157" name="object 475">
            <a:extLst>
              <a:ext uri="{FF2B5EF4-FFF2-40B4-BE49-F238E27FC236}">
                <a16:creationId xmlns:a16="http://schemas.microsoft.com/office/drawing/2014/main" id="{2190238F-0D46-49CC-A331-2850D043F30A}"/>
              </a:ext>
            </a:extLst>
          </p:cNvPr>
          <p:cNvSpPr txBox="1"/>
          <p:nvPr/>
        </p:nvSpPr>
        <p:spPr>
          <a:xfrm>
            <a:off x="10438090" y="6020447"/>
            <a:ext cx="1427893" cy="158377"/>
          </a:xfrm>
          <a:prstGeom prst="rect">
            <a:avLst/>
          </a:prstGeom>
        </p:spPr>
        <p:txBody>
          <a:bodyPr vert="horz" wrap="square" lIns="0" tIns="12065" rIns="0" bIns="0" rtlCol="0">
            <a:spAutoFit/>
          </a:bodyPr>
          <a:lstStyle/>
          <a:p>
            <a:pPr marL="12700" marR="0" lvl="0" indent="0" algn="r" defTabSz="914400" rtl="0" eaLnBrk="1" fontAlgn="auto" latinLnBrk="0" hangingPunct="1">
              <a:lnSpc>
                <a:spcPct val="100000"/>
              </a:lnSpc>
              <a:spcBef>
                <a:spcPts val="95"/>
              </a:spcBef>
              <a:spcAft>
                <a:spcPts val="0"/>
              </a:spcAft>
              <a:buClrTx/>
              <a:buSzTx/>
              <a:buFontTx/>
              <a:buNone/>
              <a:tabLst/>
              <a:defRPr/>
            </a:pPr>
            <a:r>
              <a:rPr kumimoji="1" sz="950" b="0" i="0" u="none" strike="noStrike" kern="1200" cap="none" spc="-5" normalizeH="0" baseline="0" noProof="0" dirty="0">
                <a:ln>
                  <a:noFill/>
                </a:ln>
                <a:solidFill>
                  <a:srgbClr val="231F20"/>
                </a:solidFill>
                <a:effectLst/>
                <a:uLnTx/>
                <a:uFillTx/>
                <a:latin typeface="メイリオ"/>
                <a:ea typeface="Meiryo UI"/>
                <a:cs typeface="メイリオ"/>
              </a:rPr>
              <a:t>（</a:t>
            </a:r>
            <a:r>
              <a:rPr kumimoji="1" sz="950" b="0" i="0" u="none" strike="noStrike" kern="1200" cap="none" spc="15" normalizeH="0" baseline="0" noProof="0" dirty="0">
                <a:ln>
                  <a:noFill/>
                </a:ln>
                <a:solidFill>
                  <a:srgbClr val="231F20"/>
                </a:solidFill>
                <a:effectLst/>
                <a:uLnTx/>
                <a:uFillTx/>
                <a:latin typeface="Arial"/>
                <a:ea typeface="Meiryo UI"/>
                <a:cs typeface="メイリオ"/>
              </a:rPr>
              <a:t>202</a:t>
            </a:r>
            <a:r>
              <a:rPr kumimoji="1" lang="en-US" sz="950" b="0" i="0" u="none" strike="noStrike" kern="1200" cap="none" spc="-5" normalizeH="0" baseline="0" noProof="0" dirty="0">
                <a:ln>
                  <a:noFill/>
                </a:ln>
                <a:solidFill>
                  <a:srgbClr val="231F20"/>
                </a:solidFill>
                <a:effectLst/>
                <a:uLnTx/>
                <a:uFillTx/>
                <a:latin typeface="Arial"/>
                <a:ea typeface="Meiryo UI"/>
                <a:cs typeface="メイリオ"/>
              </a:rPr>
              <a:t>3</a:t>
            </a:r>
            <a:r>
              <a:rPr kumimoji="1" sz="950" b="0" i="0" u="none" strike="noStrike" kern="1200" cap="none" spc="-240" normalizeH="0" baseline="0" noProof="0" dirty="0">
                <a:ln>
                  <a:noFill/>
                </a:ln>
                <a:solidFill>
                  <a:srgbClr val="231F20"/>
                </a:solidFill>
                <a:effectLst/>
                <a:uLnTx/>
                <a:uFillTx/>
                <a:latin typeface="Arial"/>
                <a:ea typeface="Meiryo UI"/>
                <a:cs typeface="メイリオ"/>
              </a:rPr>
              <a:t> </a:t>
            </a:r>
            <a:r>
              <a:rPr kumimoji="1" sz="950" b="0" i="0" u="none" strike="noStrike" kern="1200" cap="none" spc="80" normalizeH="0" baseline="0" noProof="0" dirty="0">
                <a:ln>
                  <a:noFill/>
                </a:ln>
                <a:solidFill>
                  <a:srgbClr val="231F20"/>
                </a:solidFill>
                <a:effectLst/>
                <a:uLnTx/>
                <a:uFillTx/>
                <a:latin typeface="メイリオ"/>
                <a:ea typeface="Meiryo UI"/>
                <a:cs typeface="メイリオ"/>
              </a:rPr>
              <a:t>年</a:t>
            </a:r>
            <a:r>
              <a:rPr kumimoji="1" lang="en-US" altLang="ja-JP" sz="950" b="0" i="0" u="none" strike="noStrike" kern="1200" cap="none" spc="-5" normalizeH="0" baseline="0" noProof="0" dirty="0">
                <a:ln>
                  <a:noFill/>
                </a:ln>
                <a:solidFill>
                  <a:srgbClr val="231F20"/>
                </a:solidFill>
                <a:effectLst/>
                <a:uLnTx/>
                <a:uFillTx/>
                <a:latin typeface="Arial"/>
                <a:ea typeface="Meiryo UI"/>
                <a:cs typeface="メイリオ"/>
              </a:rPr>
              <a:t>3</a:t>
            </a:r>
            <a:r>
              <a:rPr kumimoji="1" sz="950" b="0" i="0" u="none" strike="noStrike" kern="1200" cap="none" spc="-240" normalizeH="0" baseline="0" noProof="0" dirty="0">
                <a:ln>
                  <a:noFill/>
                </a:ln>
                <a:solidFill>
                  <a:srgbClr val="231F20"/>
                </a:solidFill>
                <a:effectLst/>
                <a:uLnTx/>
                <a:uFillTx/>
                <a:latin typeface="Arial"/>
                <a:ea typeface="Meiryo UI"/>
                <a:cs typeface="メイリオ"/>
              </a:rPr>
              <a:t> </a:t>
            </a:r>
            <a:r>
              <a:rPr kumimoji="1" sz="950" b="0" i="0" u="none" strike="noStrike" kern="1200" cap="none" spc="-5" normalizeH="0" baseline="0" noProof="0" dirty="0">
                <a:ln>
                  <a:noFill/>
                </a:ln>
                <a:solidFill>
                  <a:srgbClr val="231F20"/>
                </a:solidFill>
                <a:effectLst/>
                <a:uLnTx/>
                <a:uFillTx/>
                <a:latin typeface="メイリオ"/>
                <a:ea typeface="Meiryo UI"/>
                <a:cs typeface="メイリオ"/>
              </a:rPr>
              <a:t>月</a:t>
            </a:r>
            <a:r>
              <a:rPr kumimoji="1" lang="ja-JP" altLang="en-US" sz="950" b="0" i="0" u="none" strike="noStrike" kern="1200" cap="none" spc="-5" normalizeH="0" baseline="0" noProof="0" dirty="0">
                <a:ln>
                  <a:noFill/>
                </a:ln>
                <a:solidFill>
                  <a:srgbClr val="231F20"/>
                </a:solidFill>
                <a:effectLst/>
                <a:uLnTx/>
                <a:uFillTx/>
                <a:latin typeface="メイリオ"/>
                <a:ea typeface="Meiryo UI"/>
                <a:cs typeface="メイリオ"/>
              </a:rPr>
              <a:t>末</a:t>
            </a:r>
            <a:r>
              <a:rPr kumimoji="1" sz="950" b="0" i="0" u="none" strike="noStrike" kern="1200" cap="none" spc="-5" normalizeH="0" baseline="0" noProof="0" dirty="0">
                <a:ln>
                  <a:noFill/>
                </a:ln>
                <a:solidFill>
                  <a:srgbClr val="231F20"/>
                </a:solidFill>
                <a:effectLst/>
                <a:uLnTx/>
                <a:uFillTx/>
                <a:latin typeface="メイリオ"/>
                <a:ea typeface="Meiryo UI"/>
                <a:cs typeface="メイリオ"/>
              </a:rPr>
              <a:t>現</a:t>
            </a:r>
            <a:r>
              <a:rPr kumimoji="1" sz="950" b="0" i="0" u="none" strike="noStrike" kern="1200" cap="none" spc="15" normalizeH="0" baseline="0" noProof="0" dirty="0">
                <a:ln>
                  <a:noFill/>
                </a:ln>
                <a:solidFill>
                  <a:srgbClr val="231F20"/>
                </a:solidFill>
                <a:effectLst/>
                <a:uLnTx/>
                <a:uFillTx/>
                <a:latin typeface="メイリオ"/>
                <a:ea typeface="Meiryo UI"/>
                <a:cs typeface="メイリオ"/>
              </a:rPr>
              <a:t>在</a:t>
            </a:r>
            <a:r>
              <a:rPr kumimoji="1" sz="950" b="0" i="0" u="none" strike="noStrike" kern="1200" cap="none" spc="-5" normalizeH="0" baseline="0" noProof="0" dirty="0">
                <a:ln>
                  <a:noFill/>
                </a:ln>
                <a:solidFill>
                  <a:srgbClr val="231F20"/>
                </a:solidFill>
                <a:effectLst/>
                <a:uLnTx/>
                <a:uFillTx/>
                <a:latin typeface="メイリオ"/>
                <a:ea typeface="Meiryo UI"/>
                <a:cs typeface="メイリオ"/>
              </a:rPr>
              <a:t>）</a:t>
            </a:r>
            <a:endParaRPr kumimoji="1" sz="950" b="0" i="0" u="none" strike="noStrike" kern="1200" cap="none" spc="0" normalizeH="0" baseline="0" noProof="0" dirty="0">
              <a:ln>
                <a:noFill/>
              </a:ln>
              <a:solidFill>
                <a:prstClr val="black"/>
              </a:solidFill>
              <a:effectLst/>
              <a:uLnTx/>
              <a:uFillTx/>
              <a:latin typeface="メイリオ"/>
              <a:ea typeface="Meiryo UI"/>
              <a:cs typeface="メイリオ"/>
            </a:endParaRPr>
          </a:p>
        </p:txBody>
      </p:sp>
      <p:sp>
        <p:nvSpPr>
          <p:cNvPr id="156" name="object 101">
            <a:extLst>
              <a:ext uri="{FF2B5EF4-FFF2-40B4-BE49-F238E27FC236}">
                <a16:creationId xmlns:a16="http://schemas.microsoft.com/office/drawing/2014/main" id="{F3211424-96BC-4628-820E-9E3322058708}"/>
              </a:ext>
            </a:extLst>
          </p:cNvPr>
          <p:cNvSpPr/>
          <p:nvPr/>
        </p:nvSpPr>
        <p:spPr>
          <a:xfrm>
            <a:off x="674712" y="1801292"/>
            <a:ext cx="924785" cy="312420"/>
          </a:xfrm>
          <a:custGeom>
            <a:avLst/>
            <a:gdLst/>
            <a:ahLst/>
            <a:cxnLst/>
            <a:rect l="l" t="t" r="r" b="b"/>
            <a:pathLst>
              <a:path w="919479" h="312420">
                <a:moveTo>
                  <a:pt x="48005" y="0"/>
                </a:moveTo>
                <a:lnTo>
                  <a:pt x="29317" y="3769"/>
                </a:lnTo>
                <a:lnTo>
                  <a:pt x="14058" y="14052"/>
                </a:lnTo>
                <a:lnTo>
                  <a:pt x="3771" y="29307"/>
                </a:lnTo>
                <a:lnTo>
                  <a:pt x="0" y="47993"/>
                </a:lnTo>
                <a:lnTo>
                  <a:pt x="0" y="264287"/>
                </a:lnTo>
                <a:lnTo>
                  <a:pt x="3771" y="282969"/>
                </a:lnTo>
                <a:lnTo>
                  <a:pt x="14058" y="298229"/>
                </a:lnTo>
                <a:lnTo>
                  <a:pt x="29317" y="308519"/>
                </a:lnTo>
                <a:lnTo>
                  <a:pt x="48005" y="312293"/>
                </a:lnTo>
                <a:lnTo>
                  <a:pt x="871397" y="312293"/>
                </a:lnTo>
                <a:lnTo>
                  <a:pt x="890085" y="308519"/>
                </a:lnTo>
                <a:lnTo>
                  <a:pt x="905344" y="298229"/>
                </a:lnTo>
                <a:lnTo>
                  <a:pt x="915631" y="282969"/>
                </a:lnTo>
                <a:lnTo>
                  <a:pt x="919403" y="264287"/>
                </a:lnTo>
                <a:lnTo>
                  <a:pt x="919403" y="47993"/>
                </a:lnTo>
                <a:lnTo>
                  <a:pt x="915631" y="29307"/>
                </a:lnTo>
                <a:lnTo>
                  <a:pt x="905344" y="14052"/>
                </a:lnTo>
                <a:lnTo>
                  <a:pt x="890085" y="3769"/>
                </a:lnTo>
                <a:lnTo>
                  <a:pt x="871397" y="0"/>
                </a:lnTo>
                <a:lnTo>
                  <a:pt x="48005" y="0"/>
                </a:lnTo>
                <a:close/>
              </a:path>
            </a:pathLst>
          </a:custGeom>
          <a:ln w="9601">
            <a:solidFill>
              <a:srgbClr val="231F20"/>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60" name="object 102">
            <a:extLst>
              <a:ext uri="{FF2B5EF4-FFF2-40B4-BE49-F238E27FC236}">
                <a16:creationId xmlns:a16="http://schemas.microsoft.com/office/drawing/2014/main" id="{C9509E3A-0E33-4DD1-A1AC-878DE27F8BB6}"/>
              </a:ext>
            </a:extLst>
          </p:cNvPr>
          <p:cNvSpPr txBox="1"/>
          <p:nvPr/>
        </p:nvSpPr>
        <p:spPr>
          <a:xfrm>
            <a:off x="768000" y="1857191"/>
            <a:ext cx="726850"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lang="ja-JP" altLang="en-US" sz="1400" b="1" dirty="0">
                <a:solidFill>
                  <a:srgbClr val="231F20"/>
                </a:solidFill>
                <a:latin typeface="Meiryo UI"/>
                <a:ea typeface="Meiryo UI"/>
                <a:cs typeface="メイリオ"/>
              </a:rPr>
              <a:t>展開国</a:t>
            </a:r>
            <a:r>
              <a:rPr kumimoji="0" sz="1400" b="1" i="0" u="none" strike="noStrike" kern="1200" cap="none" spc="0" normalizeH="0" baseline="0" noProof="0" dirty="0">
                <a:ln>
                  <a:noFill/>
                </a:ln>
                <a:solidFill>
                  <a:srgbClr val="231F20"/>
                </a:solidFill>
                <a:effectLst/>
                <a:uLnTx/>
                <a:uFillTx/>
                <a:latin typeface="Meiryo UI"/>
                <a:ea typeface="Meiryo UI"/>
                <a:cs typeface="メイリオ"/>
              </a:rPr>
              <a:t>数</a:t>
            </a:r>
            <a:endParaRPr kumimoji="0" sz="1400" b="0" i="0" u="none" strike="noStrike" kern="1200" cap="none" spc="0" normalizeH="0" baseline="0" noProof="0" dirty="0">
              <a:ln>
                <a:noFill/>
              </a:ln>
              <a:solidFill>
                <a:prstClr val="black"/>
              </a:solidFill>
              <a:effectLst/>
              <a:uLnTx/>
              <a:uFillTx/>
              <a:latin typeface="Meiryo UI"/>
              <a:ea typeface="Meiryo UI"/>
              <a:cs typeface="メイリオ"/>
            </a:endParaRPr>
          </a:p>
        </p:txBody>
      </p:sp>
      <p:sp>
        <p:nvSpPr>
          <p:cNvPr id="161" name="object 483">
            <a:extLst>
              <a:ext uri="{FF2B5EF4-FFF2-40B4-BE49-F238E27FC236}">
                <a16:creationId xmlns:a16="http://schemas.microsoft.com/office/drawing/2014/main" id="{ABC56E06-AF03-4AE3-8868-C5681EF3ABF2}"/>
              </a:ext>
            </a:extLst>
          </p:cNvPr>
          <p:cNvSpPr txBox="1"/>
          <p:nvPr/>
        </p:nvSpPr>
        <p:spPr>
          <a:xfrm>
            <a:off x="736835" y="2123260"/>
            <a:ext cx="1032409" cy="631583"/>
          </a:xfrm>
          <a:prstGeom prst="rect">
            <a:avLst/>
          </a:prstGeom>
        </p:spPr>
        <p:txBody>
          <a:bodyPr vert="horz" wrap="square" lIns="0" tIns="15875" rIns="0" bIns="0" rtlCol="0">
            <a:spAutoFit/>
          </a:bodyPr>
          <a:lstStyle/>
          <a:p>
            <a:pPr marL="12700" marR="0" lvl="0" indent="0" algn="l" defTabSz="457200" rtl="0" eaLnBrk="1" fontAlgn="auto" latinLnBrk="0" hangingPunct="1">
              <a:lnSpc>
                <a:spcPct val="100000"/>
              </a:lnSpc>
              <a:spcBef>
                <a:spcPts val="125"/>
              </a:spcBef>
              <a:spcAft>
                <a:spcPts val="0"/>
              </a:spcAft>
              <a:buClrTx/>
              <a:buSzTx/>
              <a:buFontTx/>
              <a:buNone/>
              <a:tabLst/>
              <a:defRPr/>
            </a:pPr>
            <a:r>
              <a:rPr lang="en-US" sz="4000" b="1" spc="-575">
                <a:solidFill>
                  <a:srgbClr val="003469"/>
                </a:solidFill>
                <a:latin typeface="Arial"/>
                <a:ea typeface="Meiryo UI"/>
                <a:cs typeface="Arial"/>
              </a:rPr>
              <a:t>6 0 </a:t>
            </a:r>
            <a:r>
              <a:rPr kumimoji="0" lang="ja-JP" altLang="en-US" sz="2400" b="1" i="0" u="none" strike="noStrike" kern="1200" cap="none" spc="44" normalizeH="0" baseline="1501" noProof="0" dirty="0">
                <a:ln>
                  <a:noFill/>
                </a:ln>
                <a:solidFill>
                  <a:srgbClr val="003469"/>
                </a:solidFill>
                <a:effectLst/>
                <a:uLnTx/>
                <a:uFillTx/>
                <a:latin typeface="Meiryo UI"/>
                <a:ea typeface="Meiryo UI"/>
                <a:cs typeface="メイリオ"/>
              </a:rPr>
              <a:t>か国</a:t>
            </a:r>
            <a:endParaRPr kumimoji="0" sz="2775" b="0" i="0" u="none" strike="noStrike" kern="1200" cap="none" spc="0" normalizeH="0" baseline="1501" noProof="0" dirty="0">
              <a:ln>
                <a:noFill/>
              </a:ln>
              <a:solidFill>
                <a:prstClr val="black"/>
              </a:solidFill>
              <a:effectLst/>
              <a:uLnTx/>
              <a:uFillTx/>
              <a:latin typeface="Meiryo UI"/>
              <a:ea typeface="Meiryo UI"/>
              <a:cs typeface="メイリオ"/>
            </a:endParaRPr>
          </a:p>
        </p:txBody>
      </p:sp>
      <p:sp>
        <p:nvSpPr>
          <p:cNvPr id="9" name="object 99">
            <a:extLst>
              <a:ext uri="{FF2B5EF4-FFF2-40B4-BE49-F238E27FC236}">
                <a16:creationId xmlns:a16="http://schemas.microsoft.com/office/drawing/2014/main" id="{7C4B15AC-4DA6-195F-54A6-C67FAB633B41}"/>
              </a:ext>
            </a:extLst>
          </p:cNvPr>
          <p:cNvSpPr/>
          <p:nvPr/>
        </p:nvSpPr>
        <p:spPr>
          <a:xfrm>
            <a:off x="4072492" y="4890638"/>
            <a:ext cx="1317359" cy="312420"/>
          </a:xfrm>
          <a:custGeom>
            <a:avLst/>
            <a:gdLst/>
            <a:ahLst/>
            <a:cxnLst/>
            <a:rect l="l" t="t" r="r" b="b"/>
            <a:pathLst>
              <a:path w="1051560" h="312419">
                <a:moveTo>
                  <a:pt x="48006" y="0"/>
                </a:moveTo>
                <a:lnTo>
                  <a:pt x="29317" y="3769"/>
                </a:lnTo>
                <a:lnTo>
                  <a:pt x="14058" y="14052"/>
                </a:lnTo>
                <a:lnTo>
                  <a:pt x="3771" y="29307"/>
                </a:lnTo>
                <a:lnTo>
                  <a:pt x="0" y="47993"/>
                </a:lnTo>
                <a:lnTo>
                  <a:pt x="0" y="264287"/>
                </a:lnTo>
                <a:lnTo>
                  <a:pt x="3771" y="282969"/>
                </a:lnTo>
                <a:lnTo>
                  <a:pt x="14058" y="298229"/>
                </a:lnTo>
                <a:lnTo>
                  <a:pt x="29317" y="308519"/>
                </a:lnTo>
                <a:lnTo>
                  <a:pt x="48006" y="312293"/>
                </a:lnTo>
                <a:lnTo>
                  <a:pt x="1003300" y="312293"/>
                </a:lnTo>
                <a:lnTo>
                  <a:pt x="1021988" y="308519"/>
                </a:lnTo>
                <a:lnTo>
                  <a:pt x="1037247" y="298229"/>
                </a:lnTo>
                <a:lnTo>
                  <a:pt x="1047534" y="282969"/>
                </a:lnTo>
                <a:lnTo>
                  <a:pt x="1051306" y="264287"/>
                </a:lnTo>
                <a:lnTo>
                  <a:pt x="1051306" y="47993"/>
                </a:lnTo>
                <a:lnTo>
                  <a:pt x="1047534" y="29307"/>
                </a:lnTo>
                <a:lnTo>
                  <a:pt x="1037247" y="14052"/>
                </a:lnTo>
                <a:lnTo>
                  <a:pt x="1021988" y="3769"/>
                </a:lnTo>
                <a:lnTo>
                  <a:pt x="1003300" y="0"/>
                </a:lnTo>
                <a:lnTo>
                  <a:pt x="48006" y="0"/>
                </a:lnTo>
                <a:close/>
              </a:path>
            </a:pathLst>
          </a:custGeom>
          <a:ln w="9601">
            <a:solidFill>
              <a:srgbClr val="231F20"/>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0" name="object 100">
            <a:extLst>
              <a:ext uri="{FF2B5EF4-FFF2-40B4-BE49-F238E27FC236}">
                <a16:creationId xmlns:a16="http://schemas.microsoft.com/office/drawing/2014/main" id="{94565D8E-0667-FEAB-8F98-AEA75B4BE686}"/>
              </a:ext>
            </a:extLst>
          </p:cNvPr>
          <p:cNvSpPr txBox="1"/>
          <p:nvPr/>
        </p:nvSpPr>
        <p:spPr>
          <a:xfrm>
            <a:off x="4119561" y="4959683"/>
            <a:ext cx="1281115" cy="228268"/>
          </a:xfrm>
          <a:prstGeom prst="rect">
            <a:avLst/>
          </a:prstGeom>
        </p:spPr>
        <p:txBody>
          <a:bodyPr vert="horz" wrap="square" lIns="0" tIns="12700" rIns="0" bIns="0" rtlCol="0">
            <a:spAutoFit/>
          </a:bodyPr>
          <a:lstStyle/>
          <a:p>
            <a:pPr marL="93345" marR="0" lvl="0" indent="0" algn="l" defTabSz="457200" rtl="0" eaLnBrk="1" fontAlgn="auto" latinLnBrk="0" hangingPunct="1">
              <a:lnSpc>
                <a:spcPct val="100000"/>
              </a:lnSpc>
              <a:spcBef>
                <a:spcPts val="100"/>
              </a:spcBef>
              <a:spcAft>
                <a:spcPts val="0"/>
              </a:spcAft>
              <a:buClrTx/>
              <a:buSzTx/>
              <a:buFontTx/>
              <a:buNone/>
              <a:tabLst/>
              <a:defRPr/>
            </a:pPr>
            <a:r>
              <a:rPr lang="ja-JP" altLang="en-US" sz="1400" b="1" dirty="0">
                <a:solidFill>
                  <a:srgbClr val="231F20"/>
                </a:solidFill>
                <a:latin typeface="Meiryo UI"/>
                <a:ea typeface="Meiryo UI"/>
                <a:cs typeface="メイリオ"/>
              </a:rPr>
              <a:t>地域別売上高</a:t>
            </a:r>
            <a:endParaRPr kumimoji="0" sz="1400" b="0" i="0" u="none" strike="noStrike" kern="1200" cap="none" spc="0" normalizeH="0" baseline="0" noProof="0" dirty="0">
              <a:ln>
                <a:noFill/>
              </a:ln>
              <a:solidFill>
                <a:prstClr val="black"/>
              </a:solidFill>
              <a:effectLst/>
              <a:uLnTx/>
              <a:uFillTx/>
              <a:latin typeface="Meiryo UI"/>
              <a:ea typeface="Meiryo UI"/>
              <a:cs typeface="メイリオ"/>
            </a:endParaRPr>
          </a:p>
        </p:txBody>
      </p:sp>
      <p:sp>
        <p:nvSpPr>
          <p:cNvPr id="11" name="object 98">
            <a:extLst>
              <a:ext uri="{FF2B5EF4-FFF2-40B4-BE49-F238E27FC236}">
                <a16:creationId xmlns:a16="http://schemas.microsoft.com/office/drawing/2014/main" id="{46FDB9DF-2D65-85E2-DE6B-7840C4CB4EC8}"/>
              </a:ext>
            </a:extLst>
          </p:cNvPr>
          <p:cNvSpPr txBox="1"/>
          <p:nvPr/>
        </p:nvSpPr>
        <p:spPr>
          <a:xfrm>
            <a:off x="3276518" y="5327029"/>
            <a:ext cx="2503586" cy="499496"/>
          </a:xfrm>
          <a:prstGeom prst="rect">
            <a:avLst/>
          </a:prstGeom>
        </p:spPr>
        <p:txBody>
          <a:bodyPr vert="horz" wrap="square" lIns="0" tIns="14605" rIns="0" bIns="0" rtlCol="0">
            <a:spAutoFit/>
          </a:bodyPr>
          <a:lstStyle/>
          <a:p>
            <a:pPr marL="12700" marR="0" lvl="0" indent="0" algn="l" defTabSz="457200" rtl="0" eaLnBrk="1" fontAlgn="auto" latinLnBrk="0" hangingPunct="1">
              <a:lnSpc>
                <a:spcPct val="100000"/>
              </a:lnSpc>
              <a:spcBef>
                <a:spcPts val="115"/>
              </a:spcBef>
              <a:spcAft>
                <a:spcPts val="0"/>
              </a:spcAft>
              <a:buClrTx/>
              <a:buSzTx/>
              <a:buFontTx/>
              <a:buNone/>
              <a:tabLst/>
              <a:defRPr/>
            </a:pPr>
            <a:r>
              <a:rPr lang="ja-JP" altLang="en-US" sz="2400" b="1" spc="44" baseline="1501" dirty="0">
                <a:solidFill>
                  <a:srgbClr val="003469"/>
                </a:solidFill>
                <a:latin typeface="Meiryo UI"/>
                <a:ea typeface="Meiryo UI"/>
              </a:rPr>
              <a:t>海外売上高比率</a:t>
            </a:r>
            <a:r>
              <a:rPr lang="en-US" sz="3150" b="1" spc="-155" dirty="0">
                <a:solidFill>
                  <a:srgbClr val="00306C"/>
                </a:solidFill>
                <a:latin typeface="Arial"/>
                <a:ea typeface="Meiryo UI"/>
                <a:cs typeface="Arial"/>
              </a:rPr>
              <a:t>72.8</a:t>
            </a:r>
            <a:r>
              <a:rPr kumimoji="0" lang="en-US" sz="1650" b="1" i="0" u="none" strike="noStrike" kern="1200" cap="none" spc="0" normalizeH="0" baseline="0" noProof="0" dirty="0">
                <a:ln>
                  <a:noFill/>
                </a:ln>
                <a:solidFill>
                  <a:srgbClr val="00306C"/>
                </a:solidFill>
                <a:effectLst/>
                <a:uLnTx/>
                <a:uFillTx/>
                <a:latin typeface="Meiryo UI"/>
                <a:ea typeface="Meiryo UI"/>
                <a:cs typeface="メイリオ"/>
              </a:rPr>
              <a:t>%</a:t>
            </a:r>
            <a:endParaRPr kumimoji="0" sz="1650" b="0" i="0" u="none" strike="noStrike" kern="1200" cap="none" spc="0" normalizeH="0" baseline="0" noProof="0" dirty="0">
              <a:ln>
                <a:noFill/>
              </a:ln>
              <a:solidFill>
                <a:prstClr val="black"/>
              </a:solidFill>
              <a:effectLst/>
              <a:uLnTx/>
              <a:uFillTx/>
              <a:latin typeface="Meiryo UI"/>
              <a:ea typeface="Meiryo UI"/>
              <a:cs typeface="メイリオ"/>
            </a:endParaRPr>
          </a:p>
        </p:txBody>
      </p:sp>
      <p:sp>
        <p:nvSpPr>
          <p:cNvPr id="6" name="object 26">
            <a:extLst>
              <a:ext uri="{FF2B5EF4-FFF2-40B4-BE49-F238E27FC236}">
                <a16:creationId xmlns:a16="http://schemas.microsoft.com/office/drawing/2014/main" id="{71D20025-7AFE-B6BB-DFBE-B76DDE94DE59}"/>
              </a:ext>
            </a:extLst>
          </p:cNvPr>
          <p:cNvSpPr/>
          <p:nvPr/>
        </p:nvSpPr>
        <p:spPr>
          <a:xfrm>
            <a:off x="6627771" y="4034378"/>
            <a:ext cx="1212215" cy="1212850"/>
          </a:xfrm>
          <a:custGeom>
            <a:avLst/>
            <a:gdLst/>
            <a:ahLst/>
            <a:cxnLst/>
            <a:rect l="l" t="t" r="r" b="b"/>
            <a:pathLst>
              <a:path w="1212215" h="1212850">
                <a:moveTo>
                  <a:pt x="606107" y="0"/>
                </a:moveTo>
                <a:lnTo>
                  <a:pt x="558740" y="1823"/>
                </a:lnTo>
                <a:lnTo>
                  <a:pt x="512370" y="7204"/>
                </a:lnTo>
                <a:lnTo>
                  <a:pt x="467131" y="16008"/>
                </a:lnTo>
                <a:lnTo>
                  <a:pt x="423160" y="28099"/>
                </a:lnTo>
                <a:lnTo>
                  <a:pt x="380589" y="43344"/>
                </a:lnTo>
                <a:lnTo>
                  <a:pt x="339555" y="61607"/>
                </a:lnTo>
                <a:lnTo>
                  <a:pt x="300192" y="82754"/>
                </a:lnTo>
                <a:lnTo>
                  <a:pt x="262634" y="106649"/>
                </a:lnTo>
                <a:lnTo>
                  <a:pt x="227017" y="133159"/>
                </a:lnTo>
                <a:lnTo>
                  <a:pt x="193474" y="162148"/>
                </a:lnTo>
                <a:lnTo>
                  <a:pt x="162142" y="193481"/>
                </a:lnTo>
                <a:lnTo>
                  <a:pt x="133154" y="227024"/>
                </a:lnTo>
                <a:lnTo>
                  <a:pt x="106645" y="262643"/>
                </a:lnTo>
                <a:lnTo>
                  <a:pt x="82750" y="300201"/>
                </a:lnTo>
                <a:lnTo>
                  <a:pt x="61604" y="339565"/>
                </a:lnTo>
                <a:lnTo>
                  <a:pt x="43342" y="380600"/>
                </a:lnTo>
                <a:lnTo>
                  <a:pt x="28098" y="423171"/>
                </a:lnTo>
                <a:lnTo>
                  <a:pt x="16007" y="467143"/>
                </a:lnTo>
                <a:lnTo>
                  <a:pt x="7204" y="512382"/>
                </a:lnTo>
                <a:lnTo>
                  <a:pt x="1823" y="558752"/>
                </a:lnTo>
                <a:lnTo>
                  <a:pt x="0" y="606120"/>
                </a:lnTo>
                <a:lnTo>
                  <a:pt x="1823" y="653485"/>
                </a:lnTo>
                <a:lnTo>
                  <a:pt x="7204" y="699854"/>
                </a:lnTo>
                <a:lnTo>
                  <a:pt x="16007" y="745091"/>
                </a:lnTo>
                <a:lnTo>
                  <a:pt x="28098" y="789062"/>
                </a:lnTo>
                <a:lnTo>
                  <a:pt x="43342" y="831632"/>
                </a:lnTo>
                <a:lnTo>
                  <a:pt x="61604" y="872666"/>
                </a:lnTo>
                <a:lnTo>
                  <a:pt x="82750" y="912029"/>
                </a:lnTo>
                <a:lnTo>
                  <a:pt x="106645" y="949587"/>
                </a:lnTo>
                <a:lnTo>
                  <a:pt x="133154" y="985205"/>
                </a:lnTo>
                <a:lnTo>
                  <a:pt x="162142" y="1018748"/>
                </a:lnTo>
                <a:lnTo>
                  <a:pt x="193474" y="1050081"/>
                </a:lnTo>
                <a:lnTo>
                  <a:pt x="227017" y="1079069"/>
                </a:lnTo>
                <a:lnTo>
                  <a:pt x="262634" y="1105578"/>
                </a:lnTo>
                <a:lnTo>
                  <a:pt x="300192" y="1129474"/>
                </a:lnTo>
                <a:lnTo>
                  <a:pt x="339555" y="1150620"/>
                </a:lnTo>
                <a:lnTo>
                  <a:pt x="380589" y="1168883"/>
                </a:lnTo>
                <a:lnTo>
                  <a:pt x="423160" y="1184127"/>
                </a:lnTo>
                <a:lnTo>
                  <a:pt x="467131" y="1196219"/>
                </a:lnTo>
                <a:lnTo>
                  <a:pt x="512370" y="1205023"/>
                </a:lnTo>
                <a:lnTo>
                  <a:pt x="558740" y="1210404"/>
                </a:lnTo>
                <a:lnTo>
                  <a:pt x="606107" y="1212227"/>
                </a:lnTo>
                <a:lnTo>
                  <a:pt x="653474" y="1210404"/>
                </a:lnTo>
                <a:lnTo>
                  <a:pt x="699844" y="1205023"/>
                </a:lnTo>
                <a:lnTo>
                  <a:pt x="745083" y="1196219"/>
                </a:lnTo>
                <a:lnTo>
                  <a:pt x="789054" y="1184127"/>
                </a:lnTo>
                <a:lnTo>
                  <a:pt x="831625" y="1168883"/>
                </a:lnTo>
                <a:lnTo>
                  <a:pt x="872659" y="1150620"/>
                </a:lnTo>
                <a:lnTo>
                  <a:pt x="912022" y="1129474"/>
                </a:lnTo>
                <a:lnTo>
                  <a:pt x="949580" y="1105578"/>
                </a:lnTo>
                <a:lnTo>
                  <a:pt x="985197" y="1079069"/>
                </a:lnTo>
                <a:lnTo>
                  <a:pt x="1018740" y="1050081"/>
                </a:lnTo>
                <a:lnTo>
                  <a:pt x="1050072" y="1018748"/>
                </a:lnTo>
                <a:lnTo>
                  <a:pt x="1079060" y="985205"/>
                </a:lnTo>
                <a:lnTo>
                  <a:pt x="1105569" y="949587"/>
                </a:lnTo>
                <a:lnTo>
                  <a:pt x="1129464" y="912029"/>
                </a:lnTo>
                <a:lnTo>
                  <a:pt x="1150610" y="872666"/>
                </a:lnTo>
                <a:lnTo>
                  <a:pt x="1168872" y="831632"/>
                </a:lnTo>
                <a:lnTo>
                  <a:pt x="1184116" y="789062"/>
                </a:lnTo>
                <a:lnTo>
                  <a:pt x="1196207" y="745091"/>
                </a:lnTo>
                <a:lnTo>
                  <a:pt x="1205010" y="699854"/>
                </a:lnTo>
                <a:lnTo>
                  <a:pt x="1210391" y="653485"/>
                </a:lnTo>
                <a:lnTo>
                  <a:pt x="1212215" y="606120"/>
                </a:lnTo>
                <a:lnTo>
                  <a:pt x="1210391" y="558752"/>
                </a:lnTo>
                <a:lnTo>
                  <a:pt x="1205010" y="512382"/>
                </a:lnTo>
                <a:lnTo>
                  <a:pt x="1196207" y="467143"/>
                </a:lnTo>
                <a:lnTo>
                  <a:pt x="1184116" y="423171"/>
                </a:lnTo>
                <a:lnTo>
                  <a:pt x="1168872" y="380600"/>
                </a:lnTo>
                <a:lnTo>
                  <a:pt x="1150610" y="339565"/>
                </a:lnTo>
                <a:lnTo>
                  <a:pt x="1129464" y="300201"/>
                </a:lnTo>
                <a:lnTo>
                  <a:pt x="1105569" y="262643"/>
                </a:lnTo>
                <a:lnTo>
                  <a:pt x="1079060" y="227024"/>
                </a:lnTo>
                <a:lnTo>
                  <a:pt x="1050072" y="193481"/>
                </a:lnTo>
                <a:lnTo>
                  <a:pt x="1018740" y="162148"/>
                </a:lnTo>
                <a:lnTo>
                  <a:pt x="985197" y="133159"/>
                </a:lnTo>
                <a:lnTo>
                  <a:pt x="949580" y="106649"/>
                </a:lnTo>
                <a:lnTo>
                  <a:pt x="912022" y="82754"/>
                </a:lnTo>
                <a:lnTo>
                  <a:pt x="872659" y="61607"/>
                </a:lnTo>
                <a:lnTo>
                  <a:pt x="831625" y="43344"/>
                </a:lnTo>
                <a:lnTo>
                  <a:pt x="789054" y="28099"/>
                </a:lnTo>
                <a:lnTo>
                  <a:pt x="745083" y="16008"/>
                </a:lnTo>
                <a:lnTo>
                  <a:pt x="699844" y="7204"/>
                </a:lnTo>
                <a:lnTo>
                  <a:pt x="653474" y="1823"/>
                </a:lnTo>
                <a:lnTo>
                  <a:pt x="6061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dirty="0">
              <a:ln>
                <a:noFill/>
              </a:ln>
              <a:solidFill>
                <a:prstClr val="black"/>
              </a:solidFill>
              <a:effectLst/>
              <a:uLnTx/>
              <a:uFillTx/>
              <a:latin typeface="Calibri"/>
              <a:ea typeface="Meiryo UI"/>
              <a:cs typeface="+mn-cs"/>
            </a:endParaRPr>
          </a:p>
        </p:txBody>
      </p:sp>
      <p:sp>
        <p:nvSpPr>
          <p:cNvPr id="13" name="object 55">
            <a:extLst>
              <a:ext uri="{FF2B5EF4-FFF2-40B4-BE49-F238E27FC236}">
                <a16:creationId xmlns:a16="http://schemas.microsoft.com/office/drawing/2014/main" id="{40592DF0-3725-1D89-622C-41D9BE824998}"/>
              </a:ext>
            </a:extLst>
          </p:cNvPr>
          <p:cNvSpPr txBox="1"/>
          <p:nvPr/>
        </p:nvSpPr>
        <p:spPr>
          <a:xfrm>
            <a:off x="6755406" y="4351985"/>
            <a:ext cx="1081328" cy="439223"/>
          </a:xfrm>
          <a:prstGeom prst="rect">
            <a:avLst/>
          </a:prstGeom>
        </p:spPr>
        <p:txBody>
          <a:bodyPr vert="horz" wrap="square" lIns="0" tIns="43815" rIns="0" bIns="0" rtlCol="0">
            <a:spAutoFit/>
          </a:bodyPr>
          <a:lstStyle/>
          <a:p>
            <a:pPr marL="247650" marR="0" lvl="0" indent="0" algn="l" defTabSz="914400" rtl="0" eaLnBrk="1" fontAlgn="auto" latinLnBrk="0" hangingPunct="1">
              <a:lnSpc>
                <a:spcPct val="100000"/>
              </a:lnSpc>
              <a:spcBef>
                <a:spcPts val="345"/>
              </a:spcBef>
              <a:spcAft>
                <a:spcPts val="0"/>
              </a:spcAft>
              <a:buClrTx/>
              <a:buSzTx/>
              <a:buFontTx/>
              <a:buNone/>
              <a:tabLst/>
              <a:defRPr/>
            </a:pPr>
            <a:r>
              <a:rPr kumimoji="1" sz="12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地域別</a:t>
            </a:r>
            <a:endParaRPr kumimoji="1"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a:p>
            <a:pPr marL="12700" marR="0" lvl="0" indent="0" algn="l" defTabSz="914400" rtl="0" eaLnBrk="1" fontAlgn="auto" latinLnBrk="0" hangingPunct="1">
              <a:lnSpc>
                <a:spcPct val="100000"/>
              </a:lnSpc>
              <a:spcBef>
                <a:spcPts val="245"/>
              </a:spcBef>
              <a:spcAft>
                <a:spcPts val="0"/>
              </a:spcAft>
              <a:buClrTx/>
              <a:buSzTx/>
              <a:buFontTx/>
              <a:buNone/>
              <a:tabLst/>
              <a:defRPr/>
            </a:pPr>
            <a:r>
              <a:rPr kumimoji="1" sz="12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売上高（億円）</a:t>
            </a:r>
            <a:endParaRPr kumimoji="1"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p:txBody>
      </p:sp>
      <p:grpSp>
        <p:nvGrpSpPr>
          <p:cNvPr id="15" name="object 56">
            <a:extLst>
              <a:ext uri="{FF2B5EF4-FFF2-40B4-BE49-F238E27FC236}">
                <a16:creationId xmlns:a16="http://schemas.microsoft.com/office/drawing/2014/main" id="{9F5DC462-3CAC-6EDD-4F18-D8C9FC724A91}"/>
              </a:ext>
            </a:extLst>
          </p:cNvPr>
          <p:cNvGrpSpPr/>
          <p:nvPr/>
        </p:nvGrpSpPr>
        <p:grpSpPr>
          <a:xfrm>
            <a:off x="6167203" y="3564166"/>
            <a:ext cx="1877337" cy="2079307"/>
            <a:chOff x="7600597" y="3650195"/>
            <a:chExt cx="1877337" cy="2079307"/>
          </a:xfrm>
        </p:grpSpPr>
        <p:sp>
          <p:nvSpPr>
            <p:cNvPr id="16" name="object 57">
              <a:extLst>
                <a:ext uri="{FF2B5EF4-FFF2-40B4-BE49-F238E27FC236}">
                  <a16:creationId xmlns:a16="http://schemas.microsoft.com/office/drawing/2014/main" id="{00C381B2-2146-0C90-4969-78E221DE2E72}"/>
                </a:ext>
              </a:extLst>
            </p:cNvPr>
            <p:cNvSpPr/>
            <p:nvPr/>
          </p:nvSpPr>
          <p:spPr>
            <a:xfrm>
              <a:off x="8592484" y="3650195"/>
              <a:ext cx="23495" cy="311150"/>
            </a:xfrm>
            <a:custGeom>
              <a:avLst/>
              <a:gdLst/>
              <a:ahLst/>
              <a:cxnLst/>
              <a:rect l="l" t="t" r="r" b="b"/>
              <a:pathLst>
                <a:path w="23495" h="311150">
                  <a:moveTo>
                    <a:pt x="5283" y="0"/>
                  </a:moveTo>
                  <a:lnTo>
                    <a:pt x="241" y="152"/>
                  </a:lnTo>
                  <a:lnTo>
                    <a:pt x="8686" y="288455"/>
                  </a:lnTo>
                  <a:lnTo>
                    <a:pt x="3695" y="289775"/>
                  </a:lnTo>
                  <a:lnTo>
                    <a:pt x="0" y="294182"/>
                  </a:lnTo>
                  <a:lnTo>
                    <a:pt x="342" y="305841"/>
                  </a:lnTo>
                  <a:lnTo>
                    <a:pt x="5575" y="310781"/>
                  </a:lnTo>
                  <a:lnTo>
                    <a:pt x="18122" y="310413"/>
                  </a:lnTo>
                  <a:lnTo>
                    <a:pt x="23063" y="305180"/>
                  </a:lnTo>
                  <a:lnTo>
                    <a:pt x="22733" y="293522"/>
                  </a:lnTo>
                  <a:lnTo>
                    <a:pt x="18770" y="289331"/>
                  </a:lnTo>
                  <a:lnTo>
                    <a:pt x="13716" y="288302"/>
                  </a:lnTo>
                  <a:lnTo>
                    <a:pt x="528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dirty="0">
                <a:ln>
                  <a:noFill/>
                </a:ln>
                <a:solidFill>
                  <a:prstClr val="black"/>
                </a:solidFill>
                <a:effectLst/>
                <a:uLnTx/>
                <a:uFillTx/>
                <a:latin typeface="Calibri"/>
                <a:ea typeface="Meiryo UI"/>
                <a:cs typeface="+mn-cs"/>
              </a:endParaRPr>
            </a:p>
          </p:txBody>
        </p:sp>
        <p:pic>
          <p:nvPicPr>
            <p:cNvPr id="17" name="object 58">
              <a:extLst>
                <a:ext uri="{FF2B5EF4-FFF2-40B4-BE49-F238E27FC236}">
                  <a16:creationId xmlns:a16="http://schemas.microsoft.com/office/drawing/2014/main" id="{C3AC815D-6612-2C67-35D9-CA55425E4999}"/>
                </a:ext>
              </a:extLst>
            </p:cNvPr>
            <p:cNvPicPr/>
            <p:nvPr/>
          </p:nvPicPr>
          <p:blipFill>
            <a:blip r:embed="rId14" cstate="screen">
              <a:extLst>
                <a:ext uri="{28A0092B-C50C-407E-A947-70E740481C1C}">
                  <a14:useLocalDpi xmlns:a14="http://schemas.microsoft.com/office/drawing/2010/main"/>
                </a:ext>
              </a:extLst>
            </a:blip>
            <a:stretch>
              <a:fillRect/>
            </a:stretch>
          </p:blipFill>
          <p:spPr>
            <a:xfrm>
              <a:off x="8118838" y="3823907"/>
              <a:ext cx="166027" cy="243408"/>
            </a:xfrm>
            <a:prstGeom prst="rect">
              <a:avLst/>
            </a:prstGeom>
          </p:spPr>
        </p:pic>
        <p:sp>
          <p:nvSpPr>
            <p:cNvPr id="18" name="object 59">
              <a:extLst>
                <a:ext uri="{FF2B5EF4-FFF2-40B4-BE49-F238E27FC236}">
                  <a16:creationId xmlns:a16="http://schemas.microsoft.com/office/drawing/2014/main" id="{1869299B-8017-F65E-AB01-6BEFAC274595}"/>
                </a:ext>
              </a:extLst>
            </p:cNvPr>
            <p:cNvSpPr/>
            <p:nvPr/>
          </p:nvSpPr>
          <p:spPr>
            <a:xfrm rot="21016084">
              <a:off x="7600597" y="4433323"/>
              <a:ext cx="396300" cy="642938"/>
            </a:xfrm>
            <a:custGeom>
              <a:avLst/>
              <a:gdLst/>
              <a:ahLst/>
              <a:cxnLst/>
              <a:rect l="l" t="t" r="r" b="b"/>
              <a:pathLst>
                <a:path w="417195" h="448945">
                  <a:moveTo>
                    <a:pt x="344906" y="430860"/>
                  </a:moveTo>
                  <a:lnTo>
                    <a:pt x="339801" y="425780"/>
                  </a:lnTo>
                  <a:lnTo>
                    <a:pt x="333527" y="425780"/>
                  </a:lnTo>
                  <a:lnTo>
                    <a:pt x="328142" y="425780"/>
                  </a:lnTo>
                  <a:lnTo>
                    <a:pt x="323837" y="429615"/>
                  </a:lnTo>
                  <a:lnTo>
                    <a:pt x="322668" y="434644"/>
                  </a:lnTo>
                  <a:lnTo>
                    <a:pt x="0" y="434822"/>
                  </a:lnTo>
                  <a:lnTo>
                    <a:pt x="0" y="439851"/>
                  </a:lnTo>
                  <a:lnTo>
                    <a:pt x="322668" y="439674"/>
                  </a:lnTo>
                  <a:lnTo>
                    <a:pt x="323850" y="444703"/>
                  </a:lnTo>
                  <a:lnTo>
                    <a:pt x="328155" y="448525"/>
                  </a:lnTo>
                  <a:lnTo>
                    <a:pt x="339813" y="448513"/>
                  </a:lnTo>
                  <a:lnTo>
                    <a:pt x="344906" y="443420"/>
                  </a:lnTo>
                  <a:lnTo>
                    <a:pt x="344906" y="430860"/>
                  </a:lnTo>
                  <a:close/>
                </a:path>
                <a:path w="417195" h="448945">
                  <a:moveTo>
                    <a:pt x="416826" y="120332"/>
                  </a:moveTo>
                  <a:lnTo>
                    <a:pt x="414502" y="113525"/>
                  </a:lnTo>
                  <a:lnTo>
                    <a:pt x="408863" y="110756"/>
                  </a:lnTo>
                  <a:lnTo>
                    <a:pt x="404025" y="108381"/>
                  </a:lnTo>
                  <a:lnTo>
                    <a:pt x="398475" y="109931"/>
                  </a:lnTo>
                  <a:lnTo>
                    <a:pt x="395211" y="113931"/>
                  </a:lnTo>
                  <a:lnTo>
                    <a:pt x="162966" y="0"/>
                  </a:lnTo>
                  <a:lnTo>
                    <a:pt x="160743" y="4508"/>
                  </a:lnTo>
                  <a:lnTo>
                    <a:pt x="393001" y="118440"/>
                  </a:lnTo>
                  <a:lnTo>
                    <a:pt x="391833" y="123469"/>
                  </a:lnTo>
                  <a:lnTo>
                    <a:pt x="394017" y="128803"/>
                  </a:lnTo>
                  <a:lnTo>
                    <a:pt x="404482" y="133934"/>
                  </a:lnTo>
                  <a:lnTo>
                    <a:pt x="411302" y="131610"/>
                  </a:lnTo>
                  <a:lnTo>
                    <a:pt x="416826" y="1203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dirty="0">
                <a:ln>
                  <a:noFill/>
                </a:ln>
                <a:solidFill>
                  <a:prstClr val="black"/>
                </a:solidFill>
                <a:effectLst/>
                <a:uLnTx/>
                <a:uFillTx/>
                <a:latin typeface="Calibri"/>
                <a:ea typeface="Meiryo UI"/>
                <a:cs typeface="+mn-cs"/>
              </a:endParaRPr>
            </a:p>
          </p:txBody>
        </p:sp>
        <p:pic>
          <p:nvPicPr>
            <p:cNvPr id="19" name="object 61">
              <a:extLst>
                <a:ext uri="{FF2B5EF4-FFF2-40B4-BE49-F238E27FC236}">
                  <a16:creationId xmlns:a16="http://schemas.microsoft.com/office/drawing/2014/main" id="{311C4479-EAFC-9B4F-5AA3-16D8BE3F2ED4}"/>
                </a:ext>
              </a:extLst>
            </p:cNvPr>
            <p:cNvPicPr/>
            <p:nvPr/>
          </p:nvPicPr>
          <p:blipFill>
            <a:blip r:embed="rId15" cstate="screen">
              <a:extLst>
                <a:ext uri="{28A0092B-C50C-407E-A947-70E740481C1C}">
                  <a14:useLocalDpi xmlns:a14="http://schemas.microsoft.com/office/drawing/2010/main"/>
                </a:ext>
              </a:extLst>
            </a:blip>
            <a:stretch>
              <a:fillRect/>
            </a:stretch>
          </p:blipFill>
          <p:spPr>
            <a:xfrm>
              <a:off x="7928394" y="5312809"/>
              <a:ext cx="210261" cy="197612"/>
            </a:xfrm>
            <a:prstGeom prst="rect">
              <a:avLst/>
            </a:prstGeom>
          </p:spPr>
        </p:pic>
        <p:sp>
          <p:nvSpPr>
            <p:cNvPr id="21" name="object 62">
              <a:extLst>
                <a:ext uri="{FF2B5EF4-FFF2-40B4-BE49-F238E27FC236}">
                  <a16:creationId xmlns:a16="http://schemas.microsoft.com/office/drawing/2014/main" id="{24791538-B82A-B4F0-1715-84AD5F7EC812}"/>
                </a:ext>
              </a:extLst>
            </p:cNvPr>
            <p:cNvSpPr/>
            <p:nvPr/>
          </p:nvSpPr>
          <p:spPr>
            <a:xfrm>
              <a:off x="8467617" y="4001942"/>
              <a:ext cx="1010317" cy="1727560"/>
            </a:xfrm>
            <a:custGeom>
              <a:avLst/>
              <a:gdLst/>
              <a:ahLst/>
              <a:cxnLst/>
              <a:rect l="l" t="t" r="r" b="b"/>
              <a:pathLst>
                <a:path w="1189990" h="1761489">
                  <a:moveTo>
                    <a:pt x="119659" y="1506982"/>
                  </a:moveTo>
                  <a:lnTo>
                    <a:pt x="116903" y="1500327"/>
                  </a:lnTo>
                  <a:lnTo>
                    <a:pt x="111099" y="1497926"/>
                  </a:lnTo>
                  <a:lnTo>
                    <a:pt x="105295" y="1495526"/>
                  </a:lnTo>
                  <a:lnTo>
                    <a:pt x="98653" y="1498282"/>
                  </a:lnTo>
                  <a:lnTo>
                    <a:pt x="94183" y="1509052"/>
                  </a:lnTo>
                  <a:lnTo>
                    <a:pt x="96075" y="1514487"/>
                  </a:lnTo>
                  <a:lnTo>
                    <a:pt x="100266" y="1517497"/>
                  </a:lnTo>
                  <a:lnTo>
                    <a:pt x="0" y="1759470"/>
                  </a:lnTo>
                  <a:lnTo>
                    <a:pt x="4648" y="1761413"/>
                  </a:lnTo>
                  <a:lnTo>
                    <a:pt x="104914" y="1519428"/>
                  </a:lnTo>
                  <a:lnTo>
                    <a:pt x="110007" y="1520266"/>
                  </a:lnTo>
                  <a:lnTo>
                    <a:pt x="115189" y="1517751"/>
                  </a:lnTo>
                  <a:lnTo>
                    <a:pt x="119659" y="1506982"/>
                  </a:lnTo>
                  <a:close/>
                </a:path>
                <a:path w="1189990" h="1761489">
                  <a:moveTo>
                    <a:pt x="1016025" y="1674736"/>
                  </a:moveTo>
                  <a:lnTo>
                    <a:pt x="820991" y="1409166"/>
                  </a:lnTo>
                  <a:lnTo>
                    <a:pt x="824344" y="1405242"/>
                  </a:lnTo>
                  <a:lnTo>
                    <a:pt x="824890" y="1399514"/>
                  </a:lnTo>
                  <a:lnTo>
                    <a:pt x="817981" y="1390116"/>
                  </a:lnTo>
                  <a:lnTo>
                    <a:pt x="810869" y="1389024"/>
                  </a:lnTo>
                  <a:lnTo>
                    <a:pt x="800747" y="1396453"/>
                  </a:lnTo>
                  <a:lnTo>
                    <a:pt x="799655" y="1403565"/>
                  </a:lnTo>
                  <a:lnTo>
                    <a:pt x="806551" y="1412976"/>
                  </a:lnTo>
                  <a:lnTo>
                    <a:pt x="812177" y="1414183"/>
                  </a:lnTo>
                  <a:lnTo>
                    <a:pt x="816927" y="1412151"/>
                  </a:lnTo>
                  <a:lnTo>
                    <a:pt x="1011961" y="1677708"/>
                  </a:lnTo>
                  <a:lnTo>
                    <a:pt x="1016025" y="1674736"/>
                  </a:lnTo>
                  <a:close/>
                </a:path>
                <a:path w="1189990" h="1761489">
                  <a:moveTo>
                    <a:pt x="1189418" y="3568"/>
                  </a:moveTo>
                  <a:lnTo>
                    <a:pt x="1185875" y="0"/>
                  </a:lnTo>
                  <a:lnTo>
                    <a:pt x="941565" y="241731"/>
                  </a:lnTo>
                  <a:lnTo>
                    <a:pt x="937196" y="238975"/>
                  </a:lnTo>
                  <a:lnTo>
                    <a:pt x="931443" y="239293"/>
                  </a:lnTo>
                  <a:lnTo>
                    <a:pt x="923163" y="247497"/>
                  </a:lnTo>
                  <a:lnTo>
                    <a:pt x="923124" y="254685"/>
                  </a:lnTo>
                  <a:lnTo>
                    <a:pt x="931951" y="263613"/>
                  </a:lnTo>
                  <a:lnTo>
                    <a:pt x="939152" y="263652"/>
                  </a:lnTo>
                  <a:lnTo>
                    <a:pt x="947445" y="255447"/>
                  </a:lnTo>
                  <a:lnTo>
                    <a:pt x="947813" y="249707"/>
                  </a:lnTo>
                  <a:lnTo>
                    <a:pt x="945108" y="245300"/>
                  </a:lnTo>
                  <a:lnTo>
                    <a:pt x="1189418" y="356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dirty="0">
                <a:ln>
                  <a:noFill/>
                </a:ln>
                <a:solidFill>
                  <a:prstClr val="black"/>
                </a:solidFill>
                <a:effectLst/>
                <a:uLnTx/>
                <a:uFillTx/>
                <a:latin typeface="Calibri"/>
                <a:ea typeface="Meiryo UI"/>
                <a:cs typeface="+mn-cs"/>
              </a:endParaRPr>
            </a:p>
          </p:txBody>
        </p:sp>
      </p:grpSp>
      <p:sp>
        <p:nvSpPr>
          <p:cNvPr id="22" name="object 26">
            <a:extLst>
              <a:ext uri="{FF2B5EF4-FFF2-40B4-BE49-F238E27FC236}">
                <a16:creationId xmlns:a16="http://schemas.microsoft.com/office/drawing/2014/main" id="{A723374A-7E4C-9B91-122E-0C43EBFDAD86}"/>
              </a:ext>
            </a:extLst>
          </p:cNvPr>
          <p:cNvSpPr/>
          <p:nvPr/>
        </p:nvSpPr>
        <p:spPr>
          <a:xfrm>
            <a:off x="6627771" y="4034378"/>
            <a:ext cx="1212215" cy="1212850"/>
          </a:xfrm>
          <a:custGeom>
            <a:avLst/>
            <a:gdLst/>
            <a:ahLst/>
            <a:cxnLst/>
            <a:rect l="l" t="t" r="r" b="b"/>
            <a:pathLst>
              <a:path w="1212215" h="1212850">
                <a:moveTo>
                  <a:pt x="606107" y="0"/>
                </a:moveTo>
                <a:lnTo>
                  <a:pt x="558740" y="1823"/>
                </a:lnTo>
                <a:lnTo>
                  <a:pt x="512370" y="7204"/>
                </a:lnTo>
                <a:lnTo>
                  <a:pt x="467131" y="16008"/>
                </a:lnTo>
                <a:lnTo>
                  <a:pt x="423160" y="28099"/>
                </a:lnTo>
                <a:lnTo>
                  <a:pt x="380589" y="43344"/>
                </a:lnTo>
                <a:lnTo>
                  <a:pt x="339555" y="61607"/>
                </a:lnTo>
                <a:lnTo>
                  <a:pt x="300192" y="82754"/>
                </a:lnTo>
                <a:lnTo>
                  <a:pt x="262634" y="106649"/>
                </a:lnTo>
                <a:lnTo>
                  <a:pt x="227017" y="133159"/>
                </a:lnTo>
                <a:lnTo>
                  <a:pt x="193474" y="162148"/>
                </a:lnTo>
                <a:lnTo>
                  <a:pt x="162142" y="193481"/>
                </a:lnTo>
                <a:lnTo>
                  <a:pt x="133154" y="227024"/>
                </a:lnTo>
                <a:lnTo>
                  <a:pt x="106645" y="262643"/>
                </a:lnTo>
                <a:lnTo>
                  <a:pt x="82750" y="300201"/>
                </a:lnTo>
                <a:lnTo>
                  <a:pt x="61604" y="339565"/>
                </a:lnTo>
                <a:lnTo>
                  <a:pt x="43342" y="380600"/>
                </a:lnTo>
                <a:lnTo>
                  <a:pt x="28098" y="423171"/>
                </a:lnTo>
                <a:lnTo>
                  <a:pt x="16007" y="467143"/>
                </a:lnTo>
                <a:lnTo>
                  <a:pt x="7204" y="512382"/>
                </a:lnTo>
                <a:lnTo>
                  <a:pt x="1823" y="558752"/>
                </a:lnTo>
                <a:lnTo>
                  <a:pt x="0" y="606120"/>
                </a:lnTo>
                <a:lnTo>
                  <a:pt x="1823" y="653485"/>
                </a:lnTo>
                <a:lnTo>
                  <a:pt x="7204" y="699854"/>
                </a:lnTo>
                <a:lnTo>
                  <a:pt x="16007" y="745091"/>
                </a:lnTo>
                <a:lnTo>
                  <a:pt x="28098" y="789062"/>
                </a:lnTo>
                <a:lnTo>
                  <a:pt x="43342" y="831632"/>
                </a:lnTo>
                <a:lnTo>
                  <a:pt x="61604" y="872666"/>
                </a:lnTo>
                <a:lnTo>
                  <a:pt x="82750" y="912029"/>
                </a:lnTo>
                <a:lnTo>
                  <a:pt x="106645" y="949587"/>
                </a:lnTo>
                <a:lnTo>
                  <a:pt x="133154" y="985205"/>
                </a:lnTo>
                <a:lnTo>
                  <a:pt x="162142" y="1018748"/>
                </a:lnTo>
                <a:lnTo>
                  <a:pt x="193474" y="1050081"/>
                </a:lnTo>
                <a:lnTo>
                  <a:pt x="227017" y="1079069"/>
                </a:lnTo>
                <a:lnTo>
                  <a:pt x="262634" y="1105578"/>
                </a:lnTo>
                <a:lnTo>
                  <a:pt x="300192" y="1129474"/>
                </a:lnTo>
                <a:lnTo>
                  <a:pt x="339555" y="1150620"/>
                </a:lnTo>
                <a:lnTo>
                  <a:pt x="380589" y="1168883"/>
                </a:lnTo>
                <a:lnTo>
                  <a:pt x="423160" y="1184127"/>
                </a:lnTo>
                <a:lnTo>
                  <a:pt x="467131" y="1196219"/>
                </a:lnTo>
                <a:lnTo>
                  <a:pt x="512370" y="1205023"/>
                </a:lnTo>
                <a:lnTo>
                  <a:pt x="558740" y="1210404"/>
                </a:lnTo>
                <a:lnTo>
                  <a:pt x="606107" y="1212227"/>
                </a:lnTo>
                <a:lnTo>
                  <a:pt x="653474" y="1210404"/>
                </a:lnTo>
                <a:lnTo>
                  <a:pt x="699844" y="1205023"/>
                </a:lnTo>
                <a:lnTo>
                  <a:pt x="745083" y="1196219"/>
                </a:lnTo>
                <a:lnTo>
                  <a:pt x="789054" y="1184127"/>
                </a:lnTo>
                <a:lnTo>
                  <a:pt x="831625" y="1168883"/>
                </a:lnTo>
                <a:lnTo>
                  <a:pt x="872659" y="1150620"/>
                </a:lnTo>
                <a:lnTo>
                  <a:pt x="912022" y="1129474"/>
                </a:lnTo>
                <a:lnTo>
                  <a:pt x="949580" y="1105578"/>
                </a:lnTo>
                <a:lnTo>
                  <a:pt x="985197" y="1079069"/>
                </a:lnTo>
                <a:lnTo>
                  <a:pt x="1018740" y="1050081"/>
                </a:lnTo>
                <a:lnTo>
                  <a:pt x="1050072" y="1018748"/>
                </a:lnTo>
                <a:lnTo>
                  <a:pt x="1079060" y="985205"/>
                </a:lnTo>
                <a:lnTo>
                  <a:pt x="1105569" y="949587"/>
                </a:lnTo>
                <a:lnTo>
                  <a:pt x="1129464" y="912029"/>
                </a:lnTo>
                <a:lnTo>
                  <a:pt x="1150610" y="872666"/>
                </a:lnTo>
                <a:lnTo>
                  <a:pt x="1168872" y="831632"/>
                </a:lnTo>
                <a:lnTo>
                  <a:pt x="1184116" y="789062"/>
                </a:lnTo>
                <a:lnTo>
                  <a:pt x="1196207" y="745091"/>
                </a:lnTo>
                <a:lnTo>
                  <a:pt x="1205010" y="699854"/>
                </a:lnTo>
                <a:lnTo>
                  <a:pt x="1210391" y="653485"/>
                </a:lnTo>
                <a:lnTo>
                  <a:pt x="1212215" y="606120"/>
                </a:lnTo>
                <a:lnTo>
                  <a:pt x="1210391" y="558752"/>
                </a:lnTo>
                <a:lnTo>
                  <a:pt x="1205010" y="512382"/>
                </a:lnTo>
                <a:lnTo>
                  <a:pt x="1196207" y="467143"/>
                </a:lnTo>
                <a:lnTo>
                  <a:pt x="1184116" y="423171"/>
                </a:lnTo>
                <a:lnTo>
                  <a:pt x="1168872" y="380600"/>
                </a:lnTo>
                <a:lnTo>
                  <a:pt x="1150610" y="339565"/>
                </a:lnTo>
                <a:lnTo>
                  <a:pt x="1129464" y="300201"/>
                </a:lnTo>
                <a:lnTo>
                  <a:pt x="1105569" y="262643"/>
                </a:lnTo>
                <a:lnTo>
                  <a:pt x="1079060" y="227024"/>
                </a:lnTo>
                <a:lnTo>
                  <a:pt x="1050072" y="193481"/>
                </a:lnTo>
                <a:lnTo>
                  <a:pt x="1018740" y="162148"/>
                </a:lnTo>
                <a:lnTo>
                  <a:pt x="985197" y="133159"/>
                </a:lnTo>
                <a:lnTo>
                  <a:pt x="949580" y="106649"/>
                </a:lnTo>
                <a:lnTo>
                  <a:pt x="912022" y="82754"/>
                </a:lnTo>
                <a:lnTo>
                  <a:pt x="872659" y="61607"/>
                </a:lnTo>
                <a:lnTo>
                  <a:pt x="831625" y="43344"/>
                </a:lnTo>
                <a:lnTo>
                  <a:pt x="789054" y="28099"/>
                </a:lnTo>
                <a:lnTo>
                  <a:pt x="745083" y="16008"/>
                </a:lnTo>
                <a:lnTo>
                  <a:pt x="699844" y="7204"/>
                </a:lnTo>
                <a:lnTo>
                  <a:pt x="653474" y="1823"/>
                </a:lnTo>
                <a:lnTo>
                  <a:pt x="6061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sz="1800" b="0" i="0" u="none" strike="noStrike" kern="1200" cap="none" spc="0" normalizeH="0" baseline="0" noProof="0" dirty="0">
              <a:ln>
                <a:noFill/>
              </a:ln>
              <a:solidFill>
                <a:prstClr val="black"/>
              </a:solidFill>
              <a:effectLst/>
              <a:uLnTx/>
              <a:uFillTx/>
              <a:latin typeface="Calibri"/>
              <a:ea typeface="Meiryo UI"/>
              <a:cs typeface="+mn-cs"/>
            </a:endParaRPr>
          </a:p>
        </p:txBody>
      </p:sp>
      <p:sp>
        <p:nvSpPr>
          <p:cNvPr id="23" name="object 72">
            <a:extLst>
              <a:ext uri="{FF2B5EF4-FFF2-40B4-BE49-F238E27FC236}">
                <a16:creationId xmlns:a16="http://schemas.microsoft.com/office/drawing/2014/main" id="{512F1B67-F6A6-FDA5-3D9D-8AFA0AAF8126}"/>
              </a:ext>
            </a:extLst>
          </p:cNvPr>
          <p:cNvSpPr txBox="1"/>
          <p:nvPr/>
        </p:nvSpPr>
        <p:spPr>
          <a:xfrm>
            <a:off x="6465338" y="3491001"/>
            <a:ext cx="351790" cy="24814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1" lang="en-US" sz="1500" b="1" spc="15" dirty="0">
                <a:solidFill>
                  <a:srgbClr val="7FA7CD"/>
                </a:solidFill>
                <a:latin typeface="Arial"/>
                <a:ea typeface="Meiryo UI"/>
                <a:cs typeface="Arial"/>
              </a:rPr>
              <a:t>597</a:t>
            </a:r>
            <a:endParaRPr kumimoji="1" sz="1500" b="0" i="0" u="none" strike="noStrike" kern="1200" cap="none" spc="0" normalizeH="0" baseline="0" noProof="0" dirty="0">
              <a:ln>
                <a:noFill/>
              </a:ln>
              <a:solidFill>
                <a:prstClr val="black"/>
              </a:solidFill>
              <a:effectLst/>
              <a:uLnTx/>
              <a:uFillTx/>
              <a:latin typeface="Arial"/>
              <a:ea typeface="Meiryo UI"/>
              <a:cs typeface="Arial"/>
            </a:endParaRPr>
          </a:p>
        </p:txBody>
      </p:sp>
      <p:sp>
        <p:nvSpPr>
          <p:cNvPr id="24" name="object 78">
            <a:extLst>
              <a:ext uri="{FF2B5EF4-FFF2-40B4-BE49-F238E27FC236}">
                <a16:creationId xmlns:a16="http://schemas.microsoft.com/office/drawing/2014/main" id="{B418D46F-E357-2269-F550-26EF2137E8C7}"/>
              </a:ext>
            </a:extLst>
          </p:cNvPr>
          <p:cNvSpPr txBox="1"/>
          <p:nvPr/>
        </p:nvSpPr>
        <p:spPr>
          <a:xfrm>
            <a:off x="6013867" y="3334920"/>
            <a:ext cx="858218"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sz="1100" b="1" i="0" u="none" strike="noStrike" kern="1200" cap="none" spc="0" normalizeH="0" baseline="0" noProof="0" dirty="0" err="1">
                <a:ln>
                  <a:noFill/>
                </a:ln>
                <a:solidFill>
                  <a:srgbClr val="231F20"/>
                </a:solidFill>
                <a:effectLst/>
                <a:uLnTx/>
                <a:uFillTx/>
                <a:latin typeface="Meiryo UI" panose="020B0604030504040204" pitchFamily="50" charset="-128"/>
                <a:ea typeface="Meiryo UI" panose="020B0604030504040204" pitchFamily="50" charset="-128"/>
                <a:cs typeface="メイリオ"/>
              </a:rPr>
              <a:t>中東</a:t>
            </a:r>
            <a:r>
              <a:rPr kumimoji="1"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a:t>
            </a:r>
            <a:r>
              <a:rPr kumimoji="1" lang="ja-JP" altLang="en-US"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アフリカ</a:t>
            </a:r>
            <a:endParaRPr kumimoji="1"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p:txBody>
      </p:sp>
      <p:grpSp>
        <p:nvGrpSpPr>
          <p:cNvPr id="25" name="グループ化 24">
            <a:extLst>
              <a:ext uri="{FF2B5EF4-FFF2-40B4-BE49-F238E27FC236}">
                <a16:creationId xmlns:a16="http://schemas.microsoft.com/office/drawing/2014/main" id="{DE4CD083-3FE1-F0AC-EDF1-C99F52B8CEA6}"/>
              </a:ext>
            </a:extLst>
          </p:cNvPr>
          <p:cNvGrpSpPr/>
          <p:nvPr/>
        </p:nvGrpSpPr>
        <p:grpSpPr>
          <a:xfrm>
            <a:off x="8052695" y="3527017"/>
            <a:ext cx="663165" cy="402750"/>
            <a:chOff x="10933299" y="3931755"/>
            <a:chExt cx="663165" cy="402750"/>
          </a:xfrm>
        </p:grpSpPr>
        <p:sp>
          <p:nvSpPr>
            <p:cNvPr id="26" name="object 75">
              <a:extLst>
                <a:ext uri="{FF2B5EF4-FFF2-40B4-BE49-F238E27FC236}">
                  <a16:creationId xmlns:a16="http://schemas.microsoft.com/office/drawing/2014/main" id="{613E6D49-2B8D-4E93-DC80-DAFAED497DA1}"/>
                </a:ext>
              </a:extLst>
            </p:cNvPr>
            <p:cNvSpPr txBox="1"/>
            <p:nvPr/>
          </p:nvSpPr>
          <p:spPr>
            <a:xfrm>
              <a:off x="10933299" y="3931755"/>
              <a:ext cx="661670" cy="174215"/>
            </a:xfrm>
            <a:prstGeom prst="rect">
              <a:avLst/>
            </a:prstGeom>
          </p:spPr>
          <p:txBody>
            <a:bodyPr vert="horz" wrap="square" lIns="0" tIns="11430" rIns="0" bIns="0" rtlCol="0">
              <a:spAutoFit/>
            </a:bodyPr>
            <a:lstStyle/>
            <a:p>
              <a:pPr marL="12700" marR="0" lvl="0" indent="0" algn="l" defTabSz="914400" rtl="0" eaLnBrk="1" fontAlgn="auto" latinLnBrk="0" hangingPunct="1">
                <a:lnSpc>
                  <a:spcPts val="1370"/>
                </a:lnSpc>
                <a:spcBef>
                  <a:spcPts val="90"/>
                </a:spcBef>
                <a:spcAft>
                  <a:spcPts val="0"/>
                </a:spcAft>
                <a:buClrTx/>
                <a:buSzTx/>
                <a:buFontTx/>
                <a:buNone/>
                <a:tabLst/>
                <a:defRPr/>
              </a:pPr>
              <a:r>
                <a:rPr kumimoji="1"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日本</a:t>
              </a:r>
              <a:endParaRPr kumimoji="1"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p:txBody>
        </p:sp>
        <p:sp>
          <p:nvSpPr>
            <p:cNvPr id="27" name="object 75">
              <a:extLst>
                <a:ext uri="{FF2B5EF4-FFF2-40B4-BE49-F238E27FC236}">
                  <a16:creationId xmlns:a16="http://schemas.microsoft.com/office/drawing/2014/main" id="{C9F2FE78-7AE6-6776-5724-6867A98DB1F8}"/>
                </a:ext>
              </a:extLst>
            </p:cNvPr>
            <p:cNvSpPr txBox="1"/>
            <p:nvPr/>
          </p:nvSpPr>
          <p:spPr>
            <a:xfrm>
              <a:off x="10934794" y="4057954"/>
              <a:ext cx="661670" cy="276551"/>
            </a:xfrm>
            <a:prstGeom prst="rect">
              <a:avLst/>
            </a:prstGeom>
          </p:spPr>
          <p:txBody>
            <a:bodyPr vert="horz" wrap="square" lIns="0" tIns="11430" rIns="0" bIns="0" rtlCol="0">
              <a:spAutoFit/>
            </a:bodyPr>
            <a:lstStyle/>
            <a:p>
              <a:pPr marL="13335" marR="0" lvl="0" indent="0" algn="l" defTabSz="914400" rtl="0" eaLnBrk="1" fontAlgn="auto" latinLnBrk="0" hangingPunct="1">
                <a:lnSpc>
                  <a:spcPts val="2270"/>
                </a:lnSpc>
                <a:spcBef>
                  <a:spcPts val="0"/>
                </a:spcBef>
                <a:spcAft>
                  <a:spcPts val="0"/>
                </a:spcAft>
                <a:buClrTx/>
                <a:buSzTx/>
                <a:buFontTx/>
                <a:buNone/>
                <a:tabLst/>
                <a:defRPr/>
              </a:pPr>
              <a:r>
                <a:rPr kumimoji="1" sz="1500" b="1" i="0" u="none" strike="noStrike" kern="1200" cap="none" spc="-10" normalizeH="0" baseline="0" noProof="0" dirty="0">
                  <a:ln>
                    <a:noFill/>
                  </a:ln>
                  <a:solidFill>
                    <a:srgbClr val="009F4B"/>
                  </a:solidFill>
                  <a:effectLst/>
                  <a:uLnTx/>
                  <a:uFillTx/>
                  <a:latin typeface="Arial"/>
                  <a:ea typeface="Meiryo UI"/>
                  <a:cs typeface="Arial"/>
                </a:rPr>
                <a:t>1,</a:t>
              </a:r>
              <a:r>
                <a:rPr kumimoji="1" lang="en-US" sz="1500" b="1" spc="-10" dirty="0">
                  <a:solidFill>
                    <a:srgbClr val="009F4B"/>
                  </a:solidFill>
                  <a:latin typeface="Arial"/>
                  <a:ea typeface="Meiryo UI"/>
                  <a:cs typeface="Arial"/>
                </a:rPr>
                <a:t>243</a:t>
              </a:r>
              <a:endParaRPr kumimoji="1" sz="1500" b="0" i="0" u="none" strike="noStrike" kern="1200" cap="none" spc="0" normalizeH="0" baseline="0" noProof="0" dirty="0">
                <a:ln>
                  <a:noFill/>
                </a:ln>
                <a:solidFill>
                  <a:prstClr val="black"/>
                </a:solidFill>
                <a:effectLst/>
                <a:uLnTx/>
                <a:uFillTx/>
                <a:latin typeface="Arial"/>
                <a:ea typeface="Meiryo UI"/>
                <a:cs typeface="Arial"/>
              </a:endParaRPr>
            </a:p>
          </p:txBody>
        </p:sp>
      </p:grpSp>
      <p:grpSp>
        <p:nvGrpSpPr>
          <p:cNvPr id="28" name="グループ化 27">
            <a:extLst>
              <a:ext uri="{FF2B5EF4-FFF2-40B4-BE49-F238E27FC236}">
                <a16:creationId xmlns:a16="http://schemas.microsoft.com/office/drawing/2014/main" id="{7C7BDAA2-BA25-9F55-916E-E5961DAE4E0B}"/>
              </a:ext>
            </a:extLst>
          </p:cNvPr>
          <p:cNvGrpSpPr/>
          <p:nvPr/>
        </p:nvGrpSpPr>
        <p:grpSpPr>
          <a:xfrm>
            <a:off x="7037316" y="3201699"/>
            <a:ext cx="516124" cy="375770"/>
            <a:chOff x="11108456" y="3497973"/>
            <a:chExt cx="516124" cy="375770"/>
          </a:xfrm>
        </p:grpSpPr>
        <p:sp>
          <p:nvSpPr>
            <p:cNvPr id="29" name="object 73">
              <a:extLst>
                <a:ext uri="{FF2B5EF4-FFF2-40B4-BE49-F238E27FC236}">
                  <a16:creationId xmlns:a16="http://schemas.microsoft.com/office/drawing/2014/main" id="{8D500F1B-3ECA-6664-3432-0377AB30BF8F}"/>
                </a:ext>
              </a:extLst>
            </p:cNvPr>
            <p:cNvSpPr txBox="1"/>
            <p:nvPr/>
          </p:nvSpPr>
          <p:spPr>
            <a:xfrm>
              <a:off x="11108456" y="3497973"/>
              <a:ext cx="514740" cy="153888"/>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095"/>
                </a:lnSpc>
                <a:spcBef>
                  <a:spcPts val="100"/>
                </a:spcBef>
                <a:spcAft>
                  <a:spcPts val="0"/>
                </a:spcAft>
                <a:buClrTx/>
                <a:buSzTx/>
                <a:buFontTx/>
                <a:buNone/>
                <a:tabLst/>
                <a:defRPr/>
              </a:pPr>
              <a:r>
                <a:rPr kumimoji="1"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中南米</a:t>
              </a:r>
              <a:endParaRPr kumimoji="1"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p:txBody>
        </p:sp>
        <p:sp>
          <p:nvSpPr>
            <p:cNvPr id="30" name="object 73">
              <a:extLst>
                <a:ext uri="{FF2B5EF4-FFF2-40B4-BE49-F238E27FC236}">
                  <a16:creationId xmlns:a16="http://schemas.microsoft.com/office/drawing/2014/main" id="{7978F92B-CB52-1152-F540-66FAF0EE1F68}"/>
                </a:ext>
              </a:extLst>
            </p:cNvPr>
            <p:cNvSpPr txBox="1"/>
            <p:nvPr/>
          </p:nvSpPr>
          <p:spPr>
            <a:xfrm>
              <a:off x="11109840" y="3642911"/>
              <a:ext cx="514740" cy="230832"/>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695"/>
                </a:lnSpc>
                <a:spcBef>
                  <a:spcPts val="0"/>
                </a:spcBef>
                <a:spcAft>
                  <a:spcPts val="0"/>
                </a:spcAft>
                <a:buClrTx/>
                <a:buSzTx/>
                <a:buFontTx/>
                <a:buNone/>
                <a:tabLst/>
                <a:defRPr/>
              </a:pPr>
              <a:r>
                <a:rPr kumimoji="1" lang="en-US" sz="1500" b="1" spc="15" dirty="0">
                  <a:solidFill>
                    <a:srgbClr val="004F9A"/>
                  </a:solidFill>
                  <a:latin typeface="Arial"/>
                  <a:ea typeface="Meiryo UI"/>
                  <a:cs typeface="Arial"/>
                </a:rPr>
                <a:t>150</a:t>
              </a:r>
              <a:endParaRPr kumimoji="1" sz="1500" b="0" i="0" u="none" strike="noStrike" kern="1200" cap="none" spc="0" normalizeH="0" baseline="0" noProof="0" dirty="0">
                <a:ln>
                  <a:noFill/>
                </a:ln>
                <a:solidFill>
                  <a:prstClr val="black"/>
                </a:solidFill>
                <a:effectLst/>
                <a:uLnTx/>
                <a:uFillTx/>
                <a:latin typeface="Arial"/>
                <a:ea typeface="Meiryo UI"/>
                <a:cs typeface="Arial"/>
              </a:endParaRPr>
            </a:p>
          </p:txBody>
        </p:sp>
      </p:grpSp>
      <p:grpSp>
        <p:nvGrpSpPr>
          <p:cNvPr id="31" name="グループ化 30">
            <a:extLst>
              <a:ext uri="{FF2B5EF4-FFF2-40B4-BE49-F238E27FC236}">
                <a16:creationId xmlns:a16="http://schemas.microsoft.com/office/drawing/2014/main" id="{53154F95-3A00-AF96-C217-8FE746387E83}"/>
              </a:ext>
            </a:extLst>
          </p:cNvPr>
          <p:cNvGrpSpPr/>
          <p:nvPr/>
        </p:nvGrpSpPr>
        <p:grpSpPr>
          <a:xfrm>
            <a:off x="5735562" y="4077400"/>
            <a:ext cx="563246" cy="414375"/>
            <a:chOff x="11036361" y="3855512"/>
            <a:chExt cx="563246" cy="414375"/>
          </a:xfrm>
        </p:grpSpPr>
        <p:sp>
          <p:nvSpPr>
            <p:cNvPr id="224" name="object 81">
              <a:extLst>
                <a:ext uri="{FF2B5EF4-FFF2-40B4-BE49-F238E27FC236}">
                  <a16:creationId xmlns:a16="http://schemas.microsoft.com/office/drawing/2014/main" id="{7B11A409-5B27-D202-158E-D35AF6FB9BAF}"/>
                </a:ext>
              </a:extLst>
            </p:cNvPr>
            <p:cNvSpPr txBox="1"/>
            <p:nvPr/>
          </p:nvSpPr>
          <p:spPr>
            <a:xfrm>
              <a:off x="11036361" y="4026231"/>
              <a:ext cx="563246" cy="243656"/>
            </a:xfrm>
            <a:prstGeom prst="rect">
              <a:avLst/>
            </a:prstGeom>
          </p:spPr>
          <p:txBody>
            <a:bodyPr vert="horz" wrap="square" lIns="0" tIns="12700" rIns="0" bIns="0" rtlCol="0">
              <a:spAutoFit/>
            </a:bodyPr>
            <a:lstStyle/>
            <a:p>
              <a:pPr marL="172085" marR="0" lvl="0" indent="0" algn="l" defTabSz="914400" rtl="0" eaLnBrk="1" fontAlgn="auto" latinLnBrk="0" hangingPunct="1">
                <a:lnSpc>
                  <a:spcPts val="1764"/>
                </a:lnSpc>
                <a:spcBef>
                  <a:spcPts val="0"/>
                </a:spcBef>
                <a:spcAft>
                  <a:spcPts val="0"/>
                </a:spcAft>
                <a:buClrTx/>
                <a:buSzTx/>
                <a:buFontTx/>
                <a:buNone/>
                <a:tabLst/>
                <a:defRPr/>
              </a:pPr>
              <a:r>
                <a:rPr kumimoji="1" lang="en-US" sz="1500" b="1" spc="15" dirty="0">
                  <a:solidFill>
                    <a:srgbClr val="3FB778"/>
                  </a:solidFill>
                  <a:latin typeface="Arial"/>
                  <a:ea typeface="Meiryo UI"/>
                  <a:cs typeface="Arial"/>
                </a:rPr>
                <a:t>445</a:t>
              </a:r>
              <a:endParaRPr kumimoji="1" sz="1500" b="0" i="0" u="none" strike="noStrike" kern="1200" cap="none" spc="0" normalizeH="0" baseline="0" noProof="0" dirty="0">
                <a:ln>
                  <a:noFill/>
                </a:ln>
                <a:solidFill>
                  <a:prstClr val="black"/>
                </a:solidFill>
                <a:effectLst/>
                <a:uLnTx/>
                <a:uFillTx/>
                <a:latin typeface="Arial"/>
                <a:ea typeface="Meiryo UI"/>
                <a:cs typeface="Arial"/>
              </a:endParaRPr>
            </a:p>
          </p:txBody>
        </p:sp>
        <p:sp>
          <p:nvSpPr>
            <p:cNvPr id="225" name="object 78">
              <a:extLst>
                <a:ext uri="{FF2B5EF4-FFF2-40B4-BE49-F238E27FC236}">
                  <a16:creationId xmlns:a16="http://schemas.microsoft.com/office/drawing/2014/main" id="{19ADBAA5-44F9-45B1-C3F3-14D25EB4B84B}"/>
                </a:ext>
              </a:extLst>
            </p:cNvPr>
            <p:cNvSpPr txBox="1"/>
            <p:nvPr/>
          </p:nvSpPr>
          <p:spPr>
            <a:xfrm>
              <a:off x="11236972" y="3855512"/>
              <a:ext cx="303713"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北米</a:t>
              </a:r>
              <a:endParaRPr kumimoji="1" lang="en-US"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endParaRPr>
            </a:p>
          </p:txBody>
        </p:sp>
      </p:grpSp>
      <p:grpSp>
        <p:nvGrpSpPr>
          <p:cNvPr id="230" name="グループ化 229">
            <a:extLst>
              <a:ext uri="{FF2B5EF4-FFF2-40B4-BE49-F238E27FC236}">
                <a16:creationId xmlns:a16="http://schemas.microsoft.com/office/drawing/2014/main" id="{45909669-D2EE-E1FC-28CC-1353499352EE}"/>
              </a:ext>
            </a:extLst>
          </p:cNvPr>
          <p:cNvGrpSpPr/>
          <p:nvPr/>
        </p:nvGrpSpPr>
        <p:grpSpPr>
          <a:xfrm>
            <a:off x="6087207" y="5315177"/>
            <a:ext cx="479517" cy="403097"/>
            <a:chOff x="11354122" y="4186979"/>
            <a:chExt cx="479517" cy="403097"/>
          </a:xfrm>
        </p:grpSpPr>
        <p:sp>
          <p:nvSpPr>
            <p:cNvPr id="231" name="object 72">
              <a:extLst>
                <a:ext uri="{FF2B5EF4-FFF2-40B4-BE49-F238E27FC236}">
                  <a16:creationId xmlns:a16="http://schemas.microsoft.com/office/drawing/2014/main" id="{0C134764-9727-0981-DF0F-4311AABEC58B}"/>
                </a:ext>
              </a:extLst>
            </p:cNvPr>
            <p:cNvSpPr txBox="1"/>
            <p:nvPr/>
          </p:nvSpPr>
          <p:spPr>
            <a:xfrm>
              <a:off x="11354122" y="4341931"/>
              <a:ext cx="351790" cy="24814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1" lang="en-US" sz="1500" b="1" i="0" u="none" strike="noStrike" kern="1200" cap="none" spc="0" normalizeH="0" baseline="0" noProof="0" dirty="0">
                  <a:ln>
                    <a:noFill/>
                  </a:ln>
                  <a:solidFill>
                    <a:srgbClr val="6D849B"/>
                  </a:solidFill>
                  <a:effectLst/>
                  <a:uLnTx/>
                  <a:uFillTx/>
                  <a:latin typeface="Arial"/>
                  <a:ea typeface="Meiryo UI"/>
                  <a:cs typeface="Arial"/>
                </a:rPr>
                <a:t>195</a:t>
              </a:r>
              <a:endParaRPr kumimoji="1" sz="1500" b="1" i="0" u="none" strike="noStrike" kern="1200" cap="none" spc="0" normalizeH="0" baseline="0" noProof="0" dirty="0">
                <a:ln>
                  <a:noFill/>
                </a:ln>
                <a:solidFill>
                  <a:srgbClr val="6D849B"/>
                </a:solidFill>
                <a:effectLst/>
                <a:uLnTx/>
                <a:uFillTx/>
                <a:latin typeface="Arial"/>
                <a:ea typeface="Meiryo UI"/>
                <a:cs typeface="Arial"/>
              </a:endParaRPr>
            </a:p>
          </p:txBody>
        </p:sp>
        <p:sp>
          <p:nvSpPr>
            <p:cNvPr id="233" name="object 78">
              <a:extLst>
                <a:ext uri="{FF2B5EF4-FFF2-40B4-BE49-F238E27FC236}">
                  <a16:creationId xmlns:a16="http://schemas.microsoft.com/office/drawing/2014/main" id="{53C35EB5-048F-1AC2-08F3-68DE479CF71C}"/>
                </a:ext>
              </a:extLst>
            </p:cNvPr>
            <p:cNvSpPr txBox="1"/>
            <p:nvPr/>
          </p:nvSpPr>
          <p:spPr>
            <a:xfrm>
              <a:off x="11361689" y="4186979"/>
              <a:ext cx="471950"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インド</a:t>
              </a:r>
              <a:endParaRPr kumimoji="1" lang="en-US"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endParaRPr>
            </a:p>
          </p:txBody>
        </p:sp>
      </p:grpSp>
      <p:grpSp>
        <p:nvGrpSpPr>
          <p:cNvPr id="258" name="グループ化 257">
            <a:extLst>
              <a:ext uri="{FF2B5EF4-FFF2-40B4-BE49-F238E27FC236}">
                <a16:creationId xmlns:a16="http://schemas.microsoft.com/office/drawing/2014/main" id="{6D1B9202-5295-A0E0-8E57-28B42CA2441A}"/>
              </a:ext>
            </a:extLst>
          </p:cNvPr>
          <p:cNvGrpSpPr/>
          <p:nvPr/>
        </p:nvGrpSpPr>
        <p:grpSpPr>
          <a:xfrm>
            <a:off x="5474147" y="4788032"/>
            <a:ext cx="757174" cy="394979"/>
            <a:chOff x="10790821" y="2201854"/>
            <a:chExt cx="757174" cy="394979"/>
          </a:xfrm>
        </p:grpSpPr>
        <p:sp>
          <p:nvSpPr>
            <p:cNvPr id="259" name="object 80">
              <a:extLst>
                <a:ext uri="{FF2B5EF4-FFF2-40B4-BE49-F238E27FC236}">
                  <a16:creationId xmlns:a16="http://schemas.microsoft.com/office/drawing/2014/main" id="{FC3774DB-6174-7A4A-0C07-DF17A9F2DBD5}"/>
                </a:ext>
              </a:extLst>
            </p:cNvPr>
            <p:cNvSpPr txBox="1"/>
            <p:nvPr/>
          </p:nvSpPr>
          <p:spPr>
            <a:xfrm>
              <a:off x="11088773" y="2353177"/>
              <a:ext cx="408876" cy="243656"/>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764"/>
                </a:lnSpc>
                <a:spcBef>
                  <a:spcPts val="0"/>
                </a:spcBef>
                <a:spcAft>
                  <a:spcPts val="0"/>
                </a:spcAft>
                <a:buClrTx/>
                <a:buSzTx/>
                <a:buFontTx/>
                <a:buNone/>
                <a:tabLst/>
                <a:defRPr/>
              </a:pPr>
              <a:r>
                <a:rPr kumimoji="1" lang="en-US" sz="1500" b="1" spc="15" dirty="0">
                  <a:solidFill>
                    <a:srgbClr val="66C593"/>
                  </a:solidFill>
                  <a:latin typeface="Arial"/>
                  <a:ea typeface="Meiryo UI"/>
                  <a:cs typeface="Arial"/>
                </a:rPr>
                <a:t>455</a:t>
              </a:r>
              <a:endParaRPr kumimoji="1" sz="1500" b="0" i="0" u="none" strike="noStrike" kern="1200" cap="none" spc="0" normalizeH="0" baseline="0" noProof="0" dirty="0">
                <a:ln>
                  <a:noFill/>
                </a:ln>
                <a:solidFill>
                  <a:prstClr val="black"/>
                </a:solidFill>
                <a:effectLst/>
                <a:uLnTx/>
                <a:uFillTx/>
                <a:latin typeface="Arial"/>
                <a:ea typeface="Meiryo UI"/>
                <a:cs typeface="Arial"/>
              </a:endParaRPr>
            </a:p>
          </p:txBody>
        </p:sp>
        <p:sp>
          <p:nvSpPr>
            <p:cNvPr id="260" name="object 78">
              <a:extLst>
                <a:ext uri="{FF2B5EF4-FFF2-40B4-BE49-F238E27FC236}">
                  <a16:creationId xmlns:a16="http://schemas.microsoft.com/office/drawing/2014/main" id="{4C3B761D-EBAA-90CC-776E-9E61301E3483}"/>
                </a:ext>
              </a:extLst>
            </p:cNvPr>
            <p:cNvSpPr txBox="1"/>
            <p:nvPr/>
          </p:nvSpPr>
          <p:spPr>
            <a:xfrm>
              <a:off x="10790821" y="2201854"/>
              <a:ext cx="757174"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欧州</a:t>
              </a:r>
              <a:r>
                <a:rPr kumimoji="1" lang="ja-JP" altLang="en-US" sz="1100" b="1" dirty="0">
                  <a:solidFill>
                    <a:srgbClr val="231F20"/>
                  </a:solidFill>
                  <a:latin typeface="Meiryo UI" panose="020B0604030504040204" pitchFamily="50" charset="-128"/>
                  <a:ea typeface="Meiryo UI" panose="020B0604030504040204" pitchFamily="50" charset="-128"/>
                  <a:cs typeface="メイリオ"/>
                </a:rPr>
                <a:t>・</a:t>
              </a:r>
              <a:r>
                <a:rPr kumimoji="1" lang="en-US" altLang="ja-JP" sz="1100" b="1" dirty="0">
                  <a:solidFill>
                    <a:srgbClr val="231F20"/>
                  </a:solidFill>
                  <a:latin typeface="Meiryo UI" panose="020B0604030504040204" pitchFamily="50" charset="-128"/>
                  <a:ea typeface="Meiryo UI" panose="020B0604030504040204" pitchFamily="50" charset="-128"/>
                  <a:cs typeface="メイリオ"/>
                </a:rPr>
                <a:t>CIS</a:t>
              </a:r>
              <a:endParaRPr kumimoji="1" lang="en-US"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endParaRPr>
            </a:p>
          </p:txBody>
        </p:sp>
      </p:grpSp>
      <p:grpSp>
        <p:nvGrpSpPr>
          <p:cNvPr id="261" name="グループ化 260">
            <a:extLst>
              <a:ext uri="{FF2B5EF4-FFF2-40B4-BE49-F238E27FC236}">
                <a16:creationId xmlns:a16="http://schemas.microsoft.com/office/drawing/2014/main" id="{6C37212F-5F7E-BCA2-6F9E-001013D8DC7F}"/>
              </a:ext>
            </a:extLst>
          </p:cNvPr>
          <p:cNvGrpSpPr/>
          <p:nvPr/>
        </p:nvGrpSpPr>
        <p:grpSpPr>
          <a:xfrm>
            <a:off x="6681409" y="5668950"/>
            <a:ext cx="379036" cy="390788"/>
            <a:chOff x="11219817" y="4409084"/>
            <a:chExt cx="379036" cy="390788"/>
          </a:xfrm>
        </p:grpSpPr>
        <p:sp>
          <p:nvSpPr>
            <p:cNvPr id="262" name="object 77">
              <a:extLst>
                <a:ext uri="{FF2B5EF4-FFF2-40B4-BE49-F238E27FC236}">
                  <a16:creationId xmlns:a16="http://schemas.microsoft.com/office/drawing/2014/main" id="{DAC51304-C6A7-2AF0-A4CB-F81B7230F6C7}"/>
                </a:ext>
              </a:extLst>
            </p:cNvPr>
            <p:cNvSpPr txBox="1"/>
            <p:nvPr/>
          </p:nvSpPr>
          <p:spPr>
            <a:xfrm>
              <a:off x="11247063" y="4409084"/>
              <a:ext cx="351790" cy="166712"/>
            </a:xfrm>
            <a:prstGeom prst="rect">
              <a:avLst/>
            </a:prstGeom>
          </p:spPr>
          <p:txBody>
            <a:bodyPr vert="horz" wrap="square" lIns="0" tIns="12700" rIns="0" bIns="0" rtlCol="0">
              <a:spAutoFit/>
            </a:bodyPr>
            <a:lstStyle/>
            <a:p>
              <a:pPr marL="21590" marR="0" lvl="0" indent="0" algn="l" defTabSz="914400" rtl="0" eaLnBrk="1" fontAlgn="auto" latinLnBrk="0" hangingPunct="1">
                <a:lnSpc>
                  <a:spcPts val="1165"/>
                </a:lnSpc>
                <a:spcBef>
                  <a:spcPts val="100"/>
                </a:spcBef>
                <a:spcAft>
                  <a:spcPts val="0"/>
                </a:spcAft>
                <a:buClrTx/>
                <a:buSzTx/>
                <a:buFontTx/>
                <a:buNone/>
                <a:tabLst/>
                <a:defRPr/>
              </a:pPr>
              <a:r>
                <a:rPr kumimoji="1"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中国</a:t>
              </a:r>
              <a:endParaRPr kumimoji="1"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p:txBody>
        </p:sp>
        <p:sp>
          <p:nvSpPr>
            <p:cNvPr id="263" name="object 77">
              <a:extLst>
                <a:ext uri="{FF2B5EF4-FFF2-40B4-BE49-F238E27FC236}">
                  <a16:creationId xmlns:a16="http://schemas.microsoft.com/office/drawing/2014/main" id="{2164B6A0-B522-3FB9-C774-A6B4FD0679CF}"/>
                </a:ext>
              </a:extLst>
            </p:cNvPr>
            <p:cNvSpPr txBox="1"/>
            <p:nvPr/>
          </p:nvSpPr>
          <p:spPr>
            <a:xfrm>
              <a:off x="11219817" y="4556216"/>
              <a:ext cx="351790" cy="243656"/>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764"/>
                </a:lnSpc>
                <a:spcBef>
                  <a:spcPts val="0"/>
                </a:spcBef>
                <a:spcAft>
                  <a:spcPts val="0"/>
                </a:spcAft>
                <a:buClrTx/>
                <a:buSzTx/>
                <a:buFontTx/>
                <a:buNone/>
                <a:tabLst/>
                <a:defRPr/>
              </a:pPr>
              <a:r>
                <a:rPr kumimoji="1" lang="en-US" sz="1500" b="1" i="0" u="none" strike="noStrike" kern="1200" cap="none" spc="15" normalizeH="0" baseline="0" noProof="0" dirty="0">
                  <a:ln>
                    <a:noFill/>
                  </a:ln>
                  <a:solidFill>
                    <a:srgbClr val="19A95D"/>
                  </a:solidFill>
                  <a:effectLst/>
                  <a:uLnTx/>
                  <a:uFillTx/>
                  <a:latin typeface="Arial"/>
                  <a:ea typeface="Meiryo UI"/>
                  <a:cs typeface="Arial"/>
                </a:rPr>
                <a:t>749</a:t>
              </a:r>
              <a:endParaRPr kumimoji="1" sz="1500" b="0" i="0" u="none" strike="noStrike" kern="1200" cap="none" spc="0" normalizeH="0" baseline="0" noProof="0" dirty="0">
                <a:ln>
                  <a:noFill/>
                </a:ln>
                <a:solidFill>
                  <a:prstClr val="black"/>
                </a:solidFill>
                <a:effectLst/>
                <a:uLnTx/>
                <a:uFillTx/>
                <a:latin typeface="Arial"/>
                <a:ea typeface="Meiryo UI"/>
                <a:cs typeface="Arial"/>
              </a:endParaRPr>
            </a:p>
          </p:txBody>
        </p:sp>
      </p:grpSp>
      <p:grpSp>
        <p:nvGrpSpPr>
          <p:cNvPr id="264" name="グループ化 263">
            <a:extLst>
              <a:ext uri="{FF2B5EF4-FFF2-40B4-BE49-F238E27FC236}">
                <a16:creationId xmlns:a16="http://schemas.microsoft.com/office/drawing/2014/main" id="{A1376C58-27BC-62CE-DC6A-E83180EAAE66}"/>
              </a:ext>
            </a:extLst>
          </p:cNvPr>
          <p:cNvGrpSpPr/>
          <p:nvPr/>
        </p:nvGrpSpPr>
        <p:grpSpPr>
          <a:xfrm>
            <a:off x="7778276" y="5590683"/>
            <a:ext cx="1007000" cy="390674"/>
            <a:chOff x="11045577" y="4339727"/>
            <a:chExt cx="1007000" cy="390674"/>
          </a:xfrm>
        </p:grpSpPr>
        <p:sp>
          <p:nvSpPr>
            <p:cNvPr id="265" name="object 76">
              <a:extLst>
                <a:ext uri="{FF2B5EF4-FFF2-40B4-BE49-F238E27FC236}">
                  <a16:creationId xmlns:a16="http://schemas.microsoft.com/office/drawing/2014/main" id="{7313D6C0-DDC7-C277-9432-7871B0A26267}"/>
                </a:ext>
              </a:extLst>
            </p:cNvPr>
            <p:cNvSpPr txBox="1"/>
            <p:nvPr/>
          </p:nvSpPr>
          <p:spPr>
            <a:xfrm>
              <a:off x="11045577" y="4339727"/>
              <a:ext cx="1007000" cy="166712"/>
            </a:xfrm>
            <a:prstGeom prst="rect">
              <a:avLst/>
            </a:prstGeom>
          </p:spPr>
          <p:txBody>
            <a:bodyPr vert="horz" wrap="square" lIns="0" tIns="12700" rIns="0" bIns="0" rtlCol="0">
              <a:spAutoFit/>
            </a:bodyPr>
            <a:lstStyle/>
            <a:p>
              <a:pPr marL="21590" marR="0" lvl="0" indent="0" algn="l" defTabSz="914400" rtl="0" eaLnBrk="1" fontAlgn="auto" latinLnBrk="0" hangingPunct="1">
                <a:lnSpc>
                  <a:spcPts val="1165"/>
                </a:lnSpc>
                <a:spcBef>
                  <a:spcPts val="100"/>
                </a:spcBef>
                <a:spcAft>
                  <a:spcPts val="0"/>
                </a:spcAft>
                <a:buClrTx/>
                <a:buSzTx/>
                <a:buFontTx/>
                <a:buNone/>
                <a:tabLst/>
                <a:defRPr/>
              </a:pPr>
              <a:r>
                <a:rPr kumimoji="1"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東南アジア</a:t>
              </a:r>
              <a:r>
                <a:rPr kumimoji="1" lang="ja-JP" altLang="en-US" sz="11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・極東</a:t>
              </a:r>
              <a:endParaRPr kumimoji="1"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p:txBody>
        </p:sp>
        <p:sp>
          <p:nvSpPr>
            <p:cNvPr id="266" name="object 76">
              <a:extLst>
                <a:ext uri="{FF2B5EF4-FFF2-40B4-BE49-F238E27FC236}">
                  <a16:creationId xmlns:a16="http://schemas.microsoft.com/office/drawing/2014/main" id="{7E6E839D-8ADF-F35C-DB7F-BB3E87D9718E}"/>
                </a:ext>
              </a:extLst>
            </p:cNvPr>
            <p:cNvSpPr txBox="1"/>
            <p:nvPr/>
          </p:nvSpPr>
          <p:spPr>
            <a:xfrm>
              <a:off x="11078214" y="4486745"/>
              <a:ext cx="674370" cy="243656"/>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764"/>
                </a:lnSpc>
                <a:spcBef>
                  <a:spcPts val="0"/>
                </a:spcBef>
                <a:spcAft>
                  <a:spcPts val="0"/>
                </a:spcAft>
                <a:buClrTx/>
                <a:buSzTx/>
                <a:buFontTx/>
                <a:buNone/>
                <a:tabLst/>
                <a:defRPr/>
              </a:pPr>
              <a:r>
                <a:rPr kumimoji="1" lang="en-US" sz="1500" b="1" i="0" u="none" strike="noStrike" kern="1200" cap="none" spc="15" normalizeH="0" baseline="0" noProof="0" dirty="0">
                  <a:ln>
                    <a:noFill/>
                  </a:ln>
                  <a:solidFill>
                    <a:srgbClr val="004F9A"/>
                  </a:solidFill>
                  <a:effectLst/>
                  <a:uLnTx/>
                  <a:uFillTx/>
                  <a:latin typeface="Arial"/>
                  <a:ea typeface="Meiryo UI"/>
                  <a:cs typeface="Arial"/>
                </a:rPr>
                <a:t>731</a:t>
              </a:r>
              <a:endParaRPr kumimoji="1" sz="1500" b="0" i="0" u="none" strike="noStrike" kern="1200" cap="none" spc="0" normalizeH="0" baseline="0" noProof="0" dirty="0">
                <a:ln>
                  <a:noFill/>
                </a:ln>
                <a:solidFill>
                  <a:prstClr val="black"/>
                </a:solidFill>
                <a:effectLst/>
                <a:uLnTx/>
                <a:uFillTx/>
                <a:latin typeface="Arial"/>
                <a:ea typeface="Meiryo UI"/>
                <a:cs typeface="Arial"/>
              </a:endParaRPr>
            </a:p>
          </p:txBody>
        </p:sp>
      </p:grpSp>
      <p:sp>
        <p:nvSpPr>
          <p:cNvPr id="267" name="object 55">
            <a:extLst>
              <a:ext uri="{FF2B5EF4-FFF2-40B4-BE49-F238E27FC236}">
                <a16:creationId xmlns:a16="http://schemas.microsoft.com/office/drawing/2014/main" id="{58D4A074-1111-5FE5-84EE-161CF926CD40}"/>
              </a:ext>
            </a:extLst>
          </p:cNvPr>
          <p:cNvSpPr txBox="1"/>
          <p:nvPr/>
        </p:nvSpPr>
        <p:spPr>
          <a:xfrm>
            <a:off x="6736427" y="4383135"/>
            <a:ext cx="1081328" cy="439223"/>
          </a:xfrm>
          <a:prstGeom prst="rect">
            <a:avLst/>
          </a:prstGeom>
        </p:spPr>
        <p:txBody>
          <a:bodyPr vert="horz" wrap="square" lIns="0" tIns="43815" rIns="0" bIns="0" rtlCol="0">
            <a:spAutoFit/>
          </a:bodyPr>
          <a:lstStyle/>
          <a:p>
            <a:pPr marL="247650" marR="0" lvl="0" indent="0" algn="l" defTabSz="914400" rtl="0" eaLnBrk="1" fontAlgn="auto" latinLnBrk="0" hangingPunct="1">
              <a:lnSpc>
                <a:spcPct val="100000"/>
              </a:lnSpc>
              <a:spcBef>
                <a:spcPts val="345"/>
              </a:spcBef>
              <a:spcAft>
                <a:spcPts val="0"/>
              </a:spcAft>
              <a:buClrTx/>
              <a:buSzTx/>
              <a:buFontTx/>
              <a:buNone/>
              <a:tabLst/>
              <a:defRPr/>
            </a:pPr>
            <a:r>
              <a:rPr kumimoji="1" sz="12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地域別</a:t>
            </a:r>
            <a:endParaRPr kumimoji="1"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a:p>
            <a:pPr marL="12700" marR="0" lvl="0" indent="0" algn="l" defTabSz="914400" rtl="0" eaLnBrk="1" fontAlgn="auto" latinLnBrk="0" hangingPunct="1">
              <a:lnSpc>
                <a:spcPct val="100000"/>
              </a:lnSpc>
              <a:spcBef>
                <a:spcPts val="245"/>
              </a:spcBef>
              <a:spcAft>
                <a:spcPts val="0"/>
              </a:spcAft>
              <a:buClrTx/>
              <a:buSzTx/>
              <a:buFontTx/>
              <a:buNone/>
              <a:tabLst/>
              <a:defRPr/>
            </a:pPr>
            <a:r>
              <a:rPr kumimoji="1" sz="1200" b="1" i="0" u="none" strike="noStrike" kern="1200" cap="none" spc="0" normalizeH="0" baseline="0" noProof="0" dirty="0">
                <a:ln>
                  <a:noFill/>
                </a:ln>
                <a:solidFill>
                  <a:srgbClr val="231F20"/>
                </a:solidFill>
                <a:effectLst/>
                <a:uLnTx/>
                <a:uFillTx/>
                <a:latin typeface="Meiryo UI" panose="020B0604030504040204" pitchFamily="50" charset="-128"/>
                <a:ea typeface="Meiryo UI" panose="020B0604030504040204" pitchFamily="50" charset="-128"/>
                <a:cs typeface="メイリオ"/>
              </a:rPr>
              <a:t>売上高（億円）</a:t>
            </a:r>
            <a:endParaRPr kumimoji="1"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メイリオ"/>
            </a:endParaRPr>
          </a:p>
        </p:txBody>
      </p:sp>
    </p:spTree>
    <p:extLst>
      <p:ext uri="{BB962C8B-B14F-4D97-AF65-F5344CB8AC3E}">
        <p14:creationId xmlns:p14="http://schemas.microsoft.com/office/powerpoint/2010/main" val="2108601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6E0F2F-C4ED-7E43-7D6B-D7A4DF7248EF}"/>
              </a:ext>
            </a:extLst>
          </p:cNvPr>
          <p:cNvSpPr>
            <a:spLocks noGrp="1"/>
          </p:cNvSpPr>
          <p:nvPr>
            <p:ph type="title"/>
          </p:nvPr>
        </p:nvSpPr>
        <p:spPr/>
        <p:txBody>
          <a:bodyPr>
            <a:noAutofit/>
          </a:bodyPr>
          <a:lstStyle/>
          <a:p>
            <a:r>
              <a:rPr lang="ja-JP" altLang="en-US" dirty="0"/>
              <a:t>３．サステナビリティの取り組み</a:t>
            </a:r>
            <a:br>
              <a:rPr lang="ja-JP" altLang="en-US" dirty="0"/>
            </a:br>
            <a:endParaRPr kumimoji="1" lang="ja-JP" altLang="en-US" dirty="0"/>
          </a:p>
        </p:txBody>
      </p:sp>
      <p:sp>
        <p:nvSpPr>
          <p:cNvPr id="3" name="スライド番号プレースホルダー 2">
            <a:extLst>
              <a:ext uri="{FF2B5EF4-FFF2-40B4-BE49-F238E27FC236}">
                <a16:creationId xmlns:a16="http://schemas.microsoft.com/office/drawing/2014/main" id="{98C12820-D120-C787-3B92-786B4360B456}"/>
              </a:ext>
            </a:extLst>
          </p:cNvPr>
          <p:cNvSpPr>
            <a:spLocks noGrp="1"/>
          </p:cNvSpPr>
          <p:nvPr>
            <p:ph type="sldNum" sz="quarter" idx="12"/>
          </p:nvPr>
        </p:nvSpPr>
        <p:spPr/>
        <p:txBody>
          <a:bodyPr/>
          <a:lstStyle/>
          <a:p>
            <a:fld id="{584EAAFE-CFE5-40AD-8E95-5BFF290DC5CF}" type="slidenum">
              <a:rPr kumimoji="1" lang="ja-JP" altLang="en-US" smtClean="0"/>
              <a:pPr/>
              <a:t>13</a:t>
            </a:fld>
            <a:endParaRPr kumimoji="1" lang="ja-JP" altLang="en-US"/>
          </a:p>
        </p:txBody>
      </p:sp>
    </p:spTree>
    <p:extLst>
      <p:ext uri="{BB962C8B-B14F-4D97-AF65-F5344CB8AC3E}">
        <p14:creationId xmlns:p14="http://schemas.microsoft.com/office/powerpoint/2010/main" val="3401723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591382-9215-0F03-EAE7-97381D7B1EAA}"/>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タイトル 1">
            <a:extLst>
              <a:ext uri="{FF2B5EF4-FFF2-40B4-BE49-F238E27FC236}">
                <a16:creationId xmlns:a16="http://schemas.microsoft.com/office/drawing/2014/main" id="{493B7A97-A7EE-C32B-8D31-FBB32C9050F0}"/>
              </a:ext>
            </a:extLst>
          </p:cNvPr>
          <p:cNvSpPr>
            <a:spLocks noGrp="1"/>
          </p:cNvSpPr>
          <p:nvPr>
            <p:ph type="title"/>
          </p:nvPr>
        </p:nvSpPr>
        <p:spPr>
          <a:xfrm>
            <a:off x="517055" y="124922"/>
            <a:ext cx="11400125" cy="518094"/>
          </a:xfrm>
        </p:spPr>
        <p:txBody>
          <a:bodyPr/>
          <a:lstStyle/>
          <a:p>
            <a:r>
              <a:rPr kumimoji="1" lang="ja-JP" altLang="en-US" dirty="0"/>
              <a:t>サステナビリティ取り組みのあゆみ</a:t>
            </a:r>
          </a:p>
        </p:txBody>
      </p:sp>
      <p:sp>
        <p:nvSpPr>
          <p:cNvPr id="5" name="コンテンツ プレースホルダー 2">
            <a:extLst>
              <a:ext uri="{FF2B5EF4-FFF2-40B4-BE49-F238E27FC236}">
                <a16:creationId xmlns:a16="http://schemas.microsoft.com/office/drawing/2014/main" id="{71B96607-E703-BDE3-D0CE-A737DE8CC0D5}"/>
              </a:ext>
            </a:extLst>
          </p:cNvPr>
          <p:cNvSpPr txBox="1">
            <a:spLocks/>
          </p:cNvSpPr>
          <p:nvPr/>
        </p:nvSpPr>
        <p:spPr>
          <a:xfrm>
            <a:off x="637508" y="977816"/>
            <a:ext cx="11314090" cy="552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n"/>
            </a:pPr>
            <a:r>
              <a:rPr lang="en-US" altLang="ja-JP" sz="2000"/>
              <a:t>1988</a:t>
            </a:r>
            <a:r>
              <a:rPr lang="ja-JP" altLang="en-US" sz="2000"/>
              <a:t>年　企業理念を制定</a:t>
            </a:r>
            <a:endParaRPr lang="en-US" altLang="ja-JP" sz="2000"/>
          </a:p>
          <a:p>
            <a:pPr>
              <a:buFont typeface="Wingdings" panose="05000000000000000000" pitchFamily="2" charset="2"/>
              <a:buChar char="n"/>
            </a:pPr>
            <a:r>
              <a:rPr lang="en-US" altLang="ja-JP" sz="2000"/>
              <a:t>1994</a:t>
            </a:r>
            <a:r>
              <a:rPr lang="ja-JP" altLang="en-US" sz="2000"/>
              <a:t>年　企業行動規範を制定</a:t>
            </a:r>
            <a:endParaRPr lang="en-US" altLang="ja-JP" sz="2000"/>
          </a:p>
          <a:p>
            <a:pPr>
              <a:buFont typeface="Wingdings" panose="05000000000000000000" pitchFamily="2" charset="2"/>
              <a:buChar char="n"/>
            </a:pPr>
            <a:r>
              <a:rPr lang="en-US" altLang="ja-JP" sz="2000"/>
              <a:t>1999</a:t>
            </a:r>
            <a:r>
              <a:rPr lang="ja-JP" altLang="en-US" sz="2000"/>
              <a:t>年　環境報告書発刊（現 サステナビリティレポート）</a:t>
            </a:r>
            <a:endParaRPr lang="en-US" altLang="ja-JP" sz="2000"/>
          </a:p>
          <a:p>
            <a:pPr>
              <a:buFont typeface="Wingdings" panose="05000000000000000000" pitchFamily="2" charset="2"/>
              <a:buChar char="n"/>
            </a:pPr>
            <a:r>
              <a:rPr lang="en-US" altLang="ja-JP" sz="2000"/>
              <a:t>2009</a:t>
            </a:r>
            <a:r>
              <a:rPr lang="ja-JP" altLang="en-US" sz="2000"/>
              <a:t>年　国連グローバル・コンパクトに参加</a:t>
            </a:r>
            <a:endParaRPr lang="en-US" altLang="ja-JP" sz="2000"/>
          </a:p>
          <a:p>
            <a:pPr>
              <a:buFont typeface="Wingdings" panose="05000000000000000000" pitchFamily="2" charset="2"/>
              <a:buChar char="n"/>
            </a:pPr>
            <a:r>
              <a:rPr lang="en-US" altLang="ja-JP" sz="2000"/>
              <a:t>2009</a:t>
            </a:r>
            <a:r>
              <a:rPr lang="ja-JP" altLang="en-US" sz="2000"/>
              <a:t>年　サプライチェーン</a:t>
            </a:r>
            <a:r>
              <a:rPr lang="en-US" altLang="ja-JP" sz="2000"/>
              <a:t>CSR</a:t>
            </a:r>
            <a:r>
              <a:rPr lang="ja-JP" altLang="en-US" sz="2000"/>
              <a:t>ガイドラインを制定（現サステナブル調達ガイドライン）</a:t>
            </a:r>
            <a:endParaRPr lang="en-US" altLang="ja-JP" sz="2000"/>
          </a:p>
          <a:p>
            <a:pPr>
              <a:buFont typeface="Wingdings" panose="05000000000000000000" pitchFamily="2" charset="2"/>
              <a:buChar char="n"/>
            </a:pPr>
            <a:r>
              <a:rPr lang="en-US" altLang="ja-JP" sz="2000"/>
              <a:t>2015</a:t>
            </a:r>
            <a:r>
              <a:rPr lang="ja-JP" altLang="en-US" sz="2000"/>
              <a:t>年　コーポレートガバナンス・ガイドラインを制定</a:t>
            </a:r>
            <a:endParaRPr lang="en-US" altLang="ja-JP" sz="2000"/>
          </a:p>
          <a:p>
            <a:pPr>
              <a:buFont typeface="Wingdings" panose="05000000000000000000" pitchFamily="2" charset="2"/>
              <a:buChar char="n"/>
            </a:pPr>
            <a:r>
              <a:rPr lang="en-US" altLang="ja-JP" sz="2000"/>
              <a:t>2017</a:t>
            </a:r>
            <a:r>
              <a:rPr lang="ja-JP" altLang="en-US" sz="2000"/>
              <a:t>年　</a:t>
            </a:r>
            <a:r>
              <a:rPr lang="en-US" altLang="ja-JP" sz="2000"/>
              <a:t>WBCSD(</a:t>
            </a:r>
            <a:r>
              <a:rPr lang="ja-JP" altLang="en-US" sz="2000"/>
              <a:t>持続可能な発展のための世界経済人会議</a:t>
            </a:r>
            <a:r>
              <a:rPr lang="en-US" altLang="ja-JP" sz="2000"/>
              <a:t>)</a:t>
            </a:r>
            <a:r>
              <a:rPr lang="ja-JP" altLang="en-US" sz="2000"/>
              <a:t>に参加</a:t>
            </a:r>
            <a:endParaRPr lang="en-US" altLang="ja-JP" sz="2000"/>
          </a:p>
          <a:p>
            <a:pPr>
              <a:buFont typeface="Wingdings" panose="05000000000000000000" pitchFamily="2" charset="2"/>
              <a:buChar char="n"/>
            </a:pPr>
            <a:r>
              <a:rPr lang="en-US" altLang="ja-JP" sz="2000"/>
              <a:t>2017</a:t>
            </a:r>
            <a:r>
              <a:rPr lang="ja-JP" altLang="en-US" sz="2000"/>
              <a:t>年　</a:t>
            </a:r>
            <a:r>
              <a:rPr lang="ja-JP" altLang="en-US" sz="2000">
                <a:uFill>
                  <a:solidFill>
                    <a:srgbClr val="FF0000"/>
                  </a:solidFill>
                </a:uFill>
              </a:rPr>
              <a:t>サステナビリティ貢献宣言を発表、</a:t>
            </a:r>
            <a:r>
              <a:rPr lang="en-US" altLang="ja-JP" sz="2000" u="sng">
                <a:solidFill>
                  <a:srgbClr val="FF0000"/>
                </a:solidFill>
                <a:uFill>
                  <a:solidFill>
                    <a:srgbClr val="FF0000"/>
                  </a:solidFill>
                </a:uFill>
              </a:rPr>
              <a:t>2050</a:t>
            </a:r>
            <a:r>
              <a:rPr lang="ja-JP" altLang="en-US" sz="2000" u="sng">
                <a:solidFill>
                  <a:srgbClr val="FF0000"/>
                </a:solidFill>
                <a:uFill>
                  <a:solidFill>
                    <a:srgbClr val="FF0000"/>
                  </a:solidFill>
                </a:uFill>
              </a:rPr>
              <a:t>年に向けたサステナビリティ目標「</a:t>
            </a:r>
            <a:r>
              <a:rPr lang="en-US" altLang="ja-JP" sz="2000" u="sng">
                <a:solidFill>
                  <a:srgbClr val="FF0000"/>
                </a:solidFill>
                <a:uFill>
                  <a:solidFill>
                    <a:srgbClr val="FF0000"/>
                  </a:solidFill>
                </a:uFill>
              </a:rPr>
              <a:t>Three goals</a:t>
            </a:r>
            <a:r>
              <a:rPr lang="ja-JP" altLang="en-US" sz="2000" u="sng">
                <a:solidFill>
                  <a:srgbClr val="FF0000"/>
                </a:solidFill>
                <a:uFill>
                  <a:solidFill>
                    <a:srgbClr val="FF0000"/>
                  </a:solidFill>
                </a:uFill>
              </a:rPr>
              <a:t>」を設定</a:t>
            </a:r>
            <a:endParaRPr lang="en-US" altLang="ja-JP" sz="2000" u="sng">
              <a:solidFill>
                <a:srgbClr val="FF0000"/>
              </a:solidFill>
              <a:uFill>
                <a:solidFill>
                  <a:srgbClr val="FF0000"/>
                </a:solidFill>
              </a:uFill>
            </a:endParaRPr>
          </a:p>
          <a:p>
            <a:pPr>
              <a:buFont typeface="Wingdings" panose="05000000000000000000" pitchFamily="2" charset="2"/>
              <a:buChar char="n"/>
            </a:pPr>
            <a:r>
              <a:rPr lang="en-US" altLang="ja-JP" sz="2000"/>
              <a:t>2019</a:t>
            </a:r>
            <a:r>
              <a:rPr lang="ja-JP" altLang="en-US" sz="2000"/>
              <a:t>年　気候関連財務情報開示タスクフォース</a:t>
            </a:r>
            <a:r>
              <a:rPr lang="en-US" altLang="ja-JP" sz="2000"/>
              <a:t>(TCFD)</a:t>
            </a:r>
            <a:r>
              <a:rPr lang="ja-JP" altLang="en-US" sz="2000"/>
              <a:t>提言への支持を表明</a:t>
            </a:r>
            <a:endParaRPr lang="en-US" altLang="ja-JP" sz="2000"/>
          </a:p>
          <a:p>
            <a:pPr>
              <a:buFont typeface="Wingdings" panose="05000000000000000000" pitchFamily="2" charset="2"/>
              <a:buChar char="n"/>
            </a:pPr>
            <a:r>
              <a:rPr lang="en-US" altLang="ja-JP" sz="2000"/>
              <a:t>2020</a:t>
            </a:r>
            <a:r>
              <a:rPr lang="ja-JP" altLang="en-US" sz="2000"/>
              <a:t>年　</a:t>
            </a:r>
            <a:r>
              <a:rPr lang="en-US" altLang="ja-JP" sz="2000"/>
              <a:t>YOKOGAWA</a:t>
            </a:r>
            <a:r>
              <a:rPr lang="ja-JP" altLang="en-US" sz="2000"/>
              <a:t>グループ人権方針を制定</a:t>
            </a:r>
            <a:endParaRPr lang="en-US" altLang="ja-JP" sz="2000"/>
          </a:p>
          <a:p>
            <a:pPr>
              <a:buFont typeface="Wingdings" panose="05000000000000000000" pitchFamily="2" charset="2"/>
              <a:buChar char="n"/>
            </a:pPr>
            <a:r>
              <a:rPr lang="en-US" altLang="ja-JP" sz="2000"/>
              <a:t>2021</a:t>
            </a:r>
            <a:r>
              <a:rPr lang="ja-JP" altLang="en-US" sz="2000"/>
              <a:t>年　</a:t>
            </a:r>
            <a:r>
              <a:rPr lang="en-US" altLang="ja-JP" sz="2000" u="sng">
                <a:solidFill>
                  <a:srgbClr val="FF0000"/>
                </a:solidFill>
                <a:uFill>
                  <a:solidFill>
                    <a:srgbClr val="FF0000"/>
                  </a:solidFill>
                </a:uFill>
              </a:rPr>
              <a:t>Yokogawa’s Purpose</a:t>
            </a:r>
            <a:r>
              <a:rPr lang="ja-JP" altLang="en-US" sz="2000" u="sng">
                <a:solidFill>
                  <a:srgbClr val="FF0000"/>
                </a:solidFill>
                <a:uFill>
                  <a:solidFill>
                    <a:srgbClr val="FF0000"/>
                  </a:solidFill>
                </a:uFill>
              </a:rPr>
              <a:t>を制定、</a:t>
            </a:r>
            <a:r>
              <a:rPr lang="en-US" altLang="ja-JP" sz="2000" u="sng">
                <a:solidFill>
                  <a:srgbClr val="FF0000"/>
                </a:solidFill>
                <a:uFill>
                  <a:solidFill>
                    <a:srgbClr val="FF0000"/>
                  </a:solidFill>
                </a:uFill>
              </a:rPr>
              <a:t>2030</a:t>
            </a:r>
            <a:r>
              <a:rPr lang="ja-JP" altLang="en-US" sz="2000" u="sng">
                <a:solidFill>
                  <a:srgbClr val="FF0000"/>
                </a:solidFill>
                <a:uFill>
                  <a:solidFill>
                    <a:srgbClr val="FF0000"/>
                  </a:solidFill>
                </a:uFill>
              </a:rPr>
              <a:t>年に向けた</a:t>
            </a:r>
            <a:r>
              <a:rPr lang="en-US" altLang="ja-JP" sz="2000" u="sng">
                <a:solidFill>
                  <a:srgbClr val="FF0000"/>
                </a:solidFill>
                <a:uFill>
                  <a:solidFill>
                    <a:srgbClr val="FF0000"/>
                  </a:solidFill>
                </a:uFill>
              </a:rPr>
              <a:t>6</a:t>
            </a:r>
            <a:r>
              <a:rPr lang="ja-JP" altLang="en-US" sz="2000" u="sng">
                <a:solidFill>
                  <a:srgbClr val="FF0000"/>
                </a:solidFill>
                <a:uFill>
                  <a:solidFill>
                    <a:srgbClr val="FF0000"/>
                  </a:solidFill>
                </a:uFill>
              </a:rPr>
              <a:t>つの貢献分野を設定</a:t>
            </a:r>
            <a:endParaRPr lang="en-US" altLang="ja-JP" sz="2000">
              <a:uFill>
                <a:solidFill>
                  <a:srgbClr val="FF0000"/>
                </a:solidFill>
              </a:uFill>
            </a:endParaRPr>
          </a:p>
          <a:p>
            <a:pPr>
              <a:buFont typeface="Wingdings" panose="05000000000000000000" pitchFamily="2" charset="2"/>
              <a:buChar char="n"/>
            </a:pPr>
            <a:r>
              <a:rPr lang="en-US" altLang="ja-JP" sz="2000"/>
              <a:t>2022</a:t>
            </a:r>
            <a:r>
              <a:rPr lang="ja-JP" altLang="en-US" sz="2000"/>
              <a:t>年　</a:t>
            </a:r>
            <a:r>
              <a:rPr lang="ja-JP" altLang="en-US" sz="2000">
                <a:uFill>
                  <a:solidFill>
                    <a:srgbClr val="FF0000"/>
                  </a:solidFill>
                </a:uFill>
              </a:rPr>
              <a:t>サステナビリティ委員会を設置</a:t>
            </a:r>
            <a:endParaRPr lang="en-US" altLang="ja-JP" sz="2000">
              <a:uFill>
                <a:solidFill>
                  <a:srgbClr val="FF0000"/>
                </a:solidFill>
              </a:uFill>
            </a:endParaRPr>
          </a:p>
          <a:p>
            <a:pPr>
              <a:buFont typeface="Wingdings" panose="05000000000000000000" pitchFamily="2" charset="2"/>
              <a:buChar char="n"/>
            </a:pPr>
            <a:r>
              <a:rPr lang="en-US" altLang="ja-JP" sz="2000">
                <a:uFill>
                  <a:solidFill>
                    <a:srgbClr val="FF0000"/>
                  </a:solidFill>
                </a:uFill>
              </a:rPr>
              <a:t>2023</a:t>
            </a:r>
            <a:r>
              <a:rPr lang="ja-JP" altLang="en-US" sz="2000">
                <a:uFill>
                  <a:solidFill>
                    <a:srgbClr val="FF0000"/>
                  </a:solidFill>
                </a:uFill>
              </a:rPr>
              <a:t>年　温室効果ガス排出削減目標の</a:t>
            </a:r>
            <a:r>
              <a:rPr lang="en-US" altLang="ja-JP" sz="2000">
                <a:uFill>
                  <a:solidFill>
                    <a:srgbClr val="FF0000"/>
                  </a:solidFill>
                </a:uFill>
              </a:rPr>
              <a:t>Science Based Targets(SBT)</a:t>
            </a:r>
            <a:r>
              <a:rPr lang="ja-JP" altLang="en-US" sz="2000">
                <a:uFill>
                  <a:solidFill>
                    <a:srgbClr val="FF0000"/>
                  </a:solidFill>
                </a:uFill>
              </a:rPr>
              <a:t>認定を取得</a:t>
            </a:r>
            <a:endParaRPr lang="en-US" altLang="ja-JP" sz="2000" dirty="0">
              <a:uFill>
                <a:solidFill>
                  <a:srgbClr val="FF0000"/>
                </a:solidFill>
              </a:uFill>
            </a:endParaRPr>
          </a:p>
        </p:txBody>
      </p:sp>
      <p:sp>
        <p:nvSpPr>
          <p:cNvPr id="6" name="矢印: 下 5">
            <a:extLst>
              <a:ext uri="{FF2B5EF4-FFF2-40B4-BE49-F238E27FC236}">
                <a16:creationId xmlns:a16="http://schemas.microsoft.com/office/drawing/2014/main" id="{BA230C0B-E3A7-E544-4594-43DE732CD987}"/>
              </a:ext>
            </a:extLst>
          </p:cNvPr>
          <p:cNvSpPr/>
          <p:nvPr/>
        </p:nvSpPr>
        <p:spPr>
          <a:xfrm>
            <a:off x="308426" y="936703"/>
            <a:ext cx="323385" cy="5064852"/>
          </a:xfrm>
          <a:prstGeom prst="downArrow">
            <a:avLst>
              <a:gd name="adj1" fmla="val 43104"/>
              <a:gd name="adj2" fmla="val 50000"/>
            </a:avLst>
          </a:prstGeom>
          <a:gradFill>
            <a:gsLst>
              <a:gs pos="0">
                <a:schemeClr val="accent1">
                  <a:lumMod val="5000"/>
                  <a:lumOff val="95000"/>
                </a:schemeClr>
              </a:gs>
              <a:gs pos="100000">
                <a:srgbClr val="00CC9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3930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D469DC7-7708-9C70-C8E2-A4D4822718F9}"/>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タイトル 1">
            <a:extLst>
              <a:ext uri="{FF2B5EF4-FFF2-40B4-BE49-F238E27FC236}">
                <a16:creationId xmlns:a16="http://schemas.microsoft.com/office/drawing/2014/main" id="{7C2B1090-0351-C189-B928-1B2EE874E30A}"/>
              </a:ext>
            </a:extLst>
          </p:cNvPr>
          <p:cNvSpPr>
            <a:spLocks noGrp="1"/>
          </p:cNvSpPr>
          <p:nvPr>
            <p:ph type="title"/>
          </p:nvPr>
        </p:nvSpPr>
        <p:spPr>
          <a:xfrm>
            <a:off x="517056" y="124922"/>
            <a:ext cx="11400125" cy="518095"/>
          </a:xfrm>
        </p:spPr>
        <p:txBody>
          <a:bodyPr>
            <a:normAutofit/>
          </a:bodyPr>
          <a:lstStyle/>
          <a:p>
            <a:r>
              <a:rPr lang="ja-JP" altLang="en-US" dirty="0"/>
              <a:t>サステナビリティの基盤となるガバナンスの継続的な強化</a:t>
            </a:r>
            <a:endParaRPr kumimoji="1" lang="ja-JP" altLang="en-US" dirty="0"/>
          </a:p>
        </p:txBody>
      </p:sp>
      <p:sp>
        <p:nvSpPr>
          <p:cNvPr id="5" name="台形 4">
            <a:extLst>
              <a:ext uri="{FF2B5EF4-FFF2-40B4-BE49-F238E27FC236}">
                <a16:creationId xmlns:a16="http://schemas.microsoft.com/office/drawing/2014/main" id="{94751407-E5F7-3CB3-CA37-E9858594A27A}"/>
              </a:ext>
            </a:extLst>
          </p:cNvPr>
          <p:cNvSpPr/>
          <p:nvPr/>
        </p:nvSpPr>
        <p:spPr>
          <a:xfrm rot="16200000">
            <a:off x="4031876" y="-1783719"/>
            <a:ext cx="4332307" cy="11162513"/>
          </a:xfrm>
          <a:prstGeom prst="trapezoid">
            <a:avLst>
              <a:gd name="adj" fmla="val 38658"/>
            </a:avLst>
          </a:prstGeom>
          <a:gradFill flip="none" rotWithShape="1">
            <a:gsLst>
              <a:gs pos="0">
                <a:schemeClr val="bg1"/>
              </a:gs>
              <a:gs pos="29000">
                <a:schemeClr val="bg2">
                  <a:lumMod val="20000"/>
                  <a:lumOff val="80000"/>
                  <a:alpha val="69000"/>
                </a:schemeClr>
              </a:gs>
              <a:gs pos="100000">
                <a:srgbClr val="E8E0F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6" name="正方形/長方形 5">
            <a:extLst>
              <a:ext uri="{FF2B5EF4-FFF2-40B4-BE49-F238E27FC236}">
                <a16:creationId xmlns:a16="http://schemas.microsoft.com/office/drawing/2014/main" id="{7E204CDD-699F-DED7-9995-A31F8E6E7224}"/>
              </a:ext>
            </a:extLst>
          </p:cNvPr>
          <p:cNvSpPr/>
          <p:nvPr/>
        </p:nvSpPr>
        <p:spPr>
          <a:xfrm>
            <a:off x="400397" y="1549630"/>
            <a:ext cx="1126209" cy="4513281"/>
          </a:xfrm>
          <a:prstGeom prst="rect">
            <a:avLst/>
          </a:prstGeom>
          <a:solidFill>
            <a:srgbClr val="01A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bg1"/>
              </a:solidFill>
            </a:endParaRPr>
          </a:p>
        </p:txBody>
      </p:sp>
      <p:sp>
        <p:nvSpPr>
          <p:cNvPr id="7" name="正方形/長方形 6">
            <a:extLst>
              <a:ext uri="{FF2B5EF4-FFF2-40B4-BE49-F238E27FC236}">
                <a16:creationId xmlns:a16="http://schemas.microsoft.com/office/drawing/2014/main" id="{7771B2F0-0488-F679-3217-5A2913E77ABD}"/>
              </a:ext>
            </a:extLst>
          </p:cNvPr>
          <p:cNvSpPr/>
          <p:nvPr/>
        </p:nvSpPr>
        <p:spPr>
          <a:xfrm>
            <a:off x="5498740" y="783895"/>
            <a:ext cx="6239072" cy="274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accent1"/>
                </a:solidFill>
                <a:ea typeface="Meiryo UI" panose="020B0604030504040204" pitchFamily="50" charset="-128"/>
                <a:cs typeface="Times New Roman" panose="02020603050405020304" pitchFamily="18" charset="0"/>
              </a:rPr>
              <a:t>2021</a:t>
            </a:r>
            <a:r>
              <a:rPr lang="ja-JP" altLang="en-US" sz="2800" dirty="0">
                <a:solidFill>
                  <a:schemeClr val="accent1"/>
                </a:solidFill>
                <a:ea typeface="Meiryo UI" panose="020B0604030504040204" pitchFamily="50" charset="-128"/>
                <a:cs typeface="Times New Roman" panose="02020603050405020304" pitchFamily="18" charset="0"/>
              </a:rPr>
              <a:t>年度</a:t>
            </a:r>
            <a:r>
              <a:rPr lang="en-US" altLang="ja-JP" sz="2800" dirty="0">
                <a:solidFill>
                  <a:schemeClr val="accent1"/>
                </a:solidFill>
                <a:ea typeface="Meiryo UI" panose="020B0604030504040204" pitchFamily="50" charset="-128"/>
                <a:cs typeface="Times New Roman" panose="02020603050405020304" pitchFamily="18" charset="0"/>
              </a:rPr>
              <a:t>~</a:t>
            </a:r>
            <a:r>
              <a:rPr lang="ja-JP" altLang="en-US" sz="2800" dirty="0">
                <a:solidFill>
                  <a:schemeClr val="accent1"/>
                </a:solidFill>
                <a:ea typeface="Meiryo UI" panose="020B0604030504040204" pitchFamily="50" charset="-128"/>
                <a:cs typeface="Times New Roman" panose="02020603050405020304" pitchFamily="18" charset="0"/>
              </a:rPr>
              <a:t>　さらなる強化</a:t>
            </a:r>
          </a:p>
        </p:txBody>
      </p:sp>
      <p:grpSp>
        <p:nvGrpSpPr>
          <p:cNvPr id="8" name="グループ化 7">
            <a:extLst>
              <a:ext uri="{FF2B5EF4-FFF2-40B4-BE49-F238E27FC236}">
                <a16:creationId xmlns:a16="http://schemas.microsoft.com/office/drawing/2014/main" id="{E6F38702-A039-96E7-C3FB-A766704B94DC}"/>
              </a:ext>
            </a:extLst>
          </p:cNvPr>
          <p:cNvGrpSpPr/>
          <p:nvPr/>
        </p:nvGrpSpPr>
        <p:grpSpPr>
          <a:xfrm>
            <a:off x="515317" y="1545162"/>
            <a:ext cx="927440" cy="4510441"/>
            <a:chOff x="137160" y="1357208"/>
            <a:chExt cx="994410" cy="3279076"/>
          </a:xfrm>
          <a:noFill/>
        </p:grpSpPr>
        <p:sp>
          <p:nvSpPr>
            <p:cNvPr id="9" name="正方形/長方形 8">
              <a:extLst>
                <a:ext uri="{FF2B5EF4-FFF2-40B4-BE49-F238E27FC236}">
                  <a16:creationId xmlns:a16="http://schemas.microsoft.com/office/drawing/2014/main" id="{BD190CC8-66E2-D81E-972B-D65DCA6182C6}"/>
                </a:ext>
              </a:extLst>
            </p:cNvPr>
            <p:cNvSpPr/>
            <p:nvPr/>
          </p:nvSpPr>
          <p:spPr>
            <a:xfrm>
              <a:off x="137160" y="1357208"/>
              <a:ext cx="994410" cy="241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1" rIns="68580" bIns="34291" numCol="1" spcCol="0" rtlCol="0" fromWordArt="0" anchor="ctr" anchorCtr="0" forceAA="0" compatLnSpc="1">
              <a:prstTxWarp prst="textNoShape">
                <a:avLst/>
              </a:prstTxWarp>
              <a:noAutofit/>
            </a:bodyPr>
            <a:lstStyle/>
            <a:p>
              <a:pPr algn="ctr"/>
              <a:r>
                <a:rPr lang="ja-JP" altLang="en-US" sz="1200" b="1" dirty="0">
                  <a:solidFill>
                    <a:schemeClr val="bg1"/>
                  </a:solidFill>
                </a:rPr>
                <a:t>社外取締役</a:t>
              </a:r>
            </a:p>
          </p:txBody>
        </p:sp>
        <p:sp>
          <p:nvSpPr>
            <p:cNvPr id="10" name="正方形/長方形 9">
              <a:extLst>
                <a:ext uri="{FF2B5EF4-FFF2-40B4-BE49-F238E27FC236}">
                  <a16:creationId xmlns:a16="http://schemas.microsoft.com/office/drawing/2014/main" id="{1C731F63-703C-E977-59C0-8D15DA2B00D0}"/>
                </a:ext>
              </a:extLst>
            </p:cNvPr>
            <p:cNvSpPr/>
            <p:nvPr/>
          </p:nvSpPr>
          <p:spPr>
            <a:xfrm>
              <a:off x="137160" y="1595000"/>
              <a:ext cx="994410" cy="3484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1" rIns="68580" bIns="34291" numCol="1" spcCol="0" rtlCol="0" fromWordArt="0" anchor="ctr" anchorCtr="0" forceAA="0" compatLnSpc="1">
              <a:prstTxWarp prst="textNoShape">
                <a:avLst/>
              </a:prstTxWarp>
              <a:noAutofit/>
            </a:bodyPr>
            <a:lstStyle/>
            <a:p>
              <a:pPr algn="ctr"/>
              <a:r>
                <a:rPr lang="ja-JP" altLang="en-US" sz="1200" b="1" dirty="0">
                  <a:solidFill>
                    <a:schemeClr val="bg1"/>
                  </a:solidFill>
                </a:rPr>
                <a:t>任意の</a:t>
              </a:r>
              <a:endParaRPr lang="en-US" altLang="ja-JP" sz="1200" b="1" dirty="0">
                <a:solidFill>
                  <a:schemeClr val="bg1"/>
                </a:solidFill>
              </a:endParaRPr>
            </a:p>
            <a:p>
              <a:pPr algn="ctr"/>
              <a:r>
                <a:rPr lang="ja-JP" altLang="en-US" sz="1200" b="1" dirty="0">
                  <a:solidFill>
                    <a:schemeClr val="bg1"/>
                  </a:solidFill>
                </a:rPr>
                <a:t>諮問委員会</a:t>
              </a:r>
            </a:p>
          </p:txBody>
        </p:sp>
        <p:sp>
          <p:nvSpPr>
            <p:cNvPr id="11" name="正方形/長方形 10">
              <a:extLst>
                <a:ext uri="{FF2B5EF4-FFF2-40B4-BE49-F238E27FC236}">
                  <a16:creationId xmlns:a16="http://schemas.microsoft.com/office/drawing/2014/main" id="{FA522FA7-8E0E-9F9F-14C8-A483ABED4551}"/>
                </a:ext>
              </a:extLst>
            </p:cNvPr>
            <p:cNvSpPr/>
            <p:nvPr/>
          </p:nvSpPr>
          <p:spPr>
            <a:xfrm>
              <a:off x="137160" y="1943415"/>
              <a:ext cx="994410" cy="3720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1" rIns="68580" bIns="34291" numCol="1" spcCol="0" rtlCol="0" fromWordArt="0" anchor="ctr" anchorCtr="0" forceAA="0" compatLnSpc="1">
              <a:prstTxWarp prst="textNoShape">
                <a:avLst/>
              </a:prstTxWarp>
              <a:noAutofit/>
            </a:bodyPr>
            <a:lstStyle/>
            <a:p>
              <a:pPr algn="ctr"/>
              <a:r>
                <a:rPr lang="ja-JP" altLang="en-US" sz="1200" b="1" dirty="0">
                  <a:solidFill>
                    <a:schemeClr val="bg1"/>
                  </a:solidFill>
                </a:rPr>
                <a:t>報酬制度</a:t>
              </a:r>
            </a:p>
          </p:txBody>
        </p:sp>
        <p:sp>
          <p:nvSpPr>
            <p:cNvPr id="12" name="正方形/長方形 11">
              <a:extLst>
                <a:ext uri="{FF2B5EF4-FFF2-40B4-BE49-F238E27FC236}">
                  <a16:creationId xmlns:a16="http://schemas.microsoft.com/office/drawing/2014/main" id="{7EF2E276-87E1-FF3C-18EE-C0544A8E2777}"/>
                </a:ext>
              </a:extLst>
            </p:cNvPr>
            <p:cNvSpPr/>
            <p:nvPr/>
          </p:nvSpPr>
          <p:spPr>
            <a:xfrm>
              <a:off x="137160" y="2314894"/>
              <a:ext cx="994410" cy="1286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1" rIns="68580" bIns="34291" numCol="1" spcCol="0" rtlCol="0" fromWordArt="0" anchor="ctr" anchorCtr="0" forceAA="0" compatLnSpc="1">
              <a:prstTxWarp prst="textNoShape">
                <a:avLst/>
              </a:prstTxWarp>
              <a:noAutofit/>
            </a:bodyPr>
            <a:lstStyle/>
            <a:p>
              <a:pPr algn="ctr"/>
              <a:r>
                <a:rPr lang="ja-JP" altLang="en-US" sz="1200" b="1" dirty="0">
                  <a:solidFill>
                    <a:schemeClr val="bg1"/>
                  </a:solidFill>
                </a:rPr>
                <a:t>制度・方針</a:t>
              </a:r>
            </a:p>
          </p:txBody>
        </p:sp>
        <p:sp>
          <p:nvSpPr>
            <p:cNvPr id="13" name="正方形/長方形 12">
              <a:extLst>
                <a:ext uri="{FF2B5EF4-FFF2-40B4-BE49-F238E27FC236}">
                  <a16:creationId xmlns:a16="http://schemas.microsoft.com/office/drawing/2014/main" id="{B12E28CF-70B6-CD65-6E9F-44BD355116E2}"/>
                </a:ext>
              </a:extLst>
            </p:cNvPr>
            <p:cNvSpPr/>
            <p:nvPr/>
          </p:nvSpPr>
          <p:spPr>
            <a:xfrm>
              <a:off x="137160" y="3598574"/>
              <a:ext cx="994410" cy="1037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1" rIns="68580" bIns="34291" numCol="1" spcCol="0" rtlCol="0" fromWordArt="0" anchor="ctr" anchorCtr="0" forceAA="0" compatLnSpc="1">
              <a:prstTxWarp prst="textNoShape">
                <a:avLst/>
              </a:prstTxWarp>
              <a:noAutofit/>
            </a:bodyPr>
            <a:lstStyle/>
            <a:p>
              <a:pPr algn="ctr"/>
              <a:r>
                <a:rPr lang="ja-JP" altLang="en-US" sz="1200" b="1" dirty="0">
                  <a:solidFill>
                    <a:schemeClr val="bg1"/>
                  </a:solidFill>
                </a:rPr>
                <a:t>その他</a:t>
              </a:r>
            </a:p>
          </p:txBody>
        </p:sp>
      </p:grpSp>
      <p:sp>
        <p:nvSpPr>
          <p:cNvPr id="14" name="正方形/長方形 13">
            <a:extLst>
              <a:ext uri="{FF2B5EF4-FFF2-40B4-BE49-F238E27FC236}">
                <a16:creationId xmlns:a16="http://schemas.microsoft.com/office/drawing/2014/main" id="{A1C1E428-F4B0-E6E6-92B3-0043ADE03A26}"/>
              </a:ext>
            </a:extLst>
          </p:cNvPr>
          <p:cNvSpPr/>
          <p:nvPr/>
        </p:nvSpPr>
        <p:spPr>
          <a:xfrm>
            <a:off x="1612614" y="781357"/>
            <a:ext cx="3861087" cy="281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ea typeface="Meiryo UI" panose="020B0604030504040204" pitchFamily="50" charset="-128"/>
                <a:cs typeface="Times New Roman" panose="02020603050405020304" pitchFamily="18" charset="0"/>
              </a:rPr>
              <a:t>~2020</a:t>
            </a:r>
            <a:r>
              <a:rPr lang="ja-JP" altLang="en-US" dirty="0">
                <a:solidFill>
                  <a:schemeClr val="accent1"/>
                </a:solidFill>
                <a:ea typeface="Meiryo UI" panose="020B0604030504040204" pitchFamily="50" charset="-128"/>
                <a:cs typeface="Times New Roman" panose="02020603050405020304" pitchFamily="18" charset="0"/>
              </a:rPr>
              <a:t>年度　　継続的に強化</a:t>
            </a:r>
            <a:endParaRPr lang="ja-JP" altLang="en-US" dirty="0"/>
          </a:p>
        </p:txBody>
      </p:sp>
      <p:grpSp>
        <p:nvGrpSpPr>
          <p:cNvPr id="15" name="グループ化 14">
            <a:extLst>
              <a:ext uri="{FF2B5EF4-FFF2-40B4-BE49-F238E27FC236}">
                <a16:creationId xmlns:a16="http://schemas.microsoft.com/office/drawing/2014/main" id="{106190D1-54F0-05A5-BC1B-F0BECCFE6C7E}"/>
              </a:ext>
            </a:extLst>
          </p:cNvPr>
          <p:cNvGrpSpPr/>
          <p:nvPr/>
        </p:nvGrpSpPr>
        <p:grpSpPr>
          <a:xfrm>
            <a:off x="400397" y="1539471"/>
            <a:ext cx="7489551" cy="4527781"/>
            <a:chOff x="552796" y="1496290"/>
            <a:chExt cx="7111539" cy="4527781"/>
          </a:xfrm>
        </p:grpSpPr>
        <p:cxnSp>
          <p:nvCxnSpPr>
            <p:cNvPr id="16" name="直線コネクタ 15">
              <a:extLst>
                <a:ext uri="{FF2B5EF4-FFF2-40B4-BE49-F238E27FC236}">
                  <a16:creationId xmlns:a16="http://schemas.microsoft.com/office/drawing/2014/main" id="{8C9C9FF4-B05D-1C54-8D4C-DF265D7FA253}"/>
                </a:ext>
              </a:extLst>
            </p:cNvPr>
            <p:cNvCxnSpPr>
              <a:cxnSpLocks/>
            </p:cNvCxnSpPr>
            <p:nvPr/>
          </p:nvCxnSpPr>
          <p:spPr>
            <a:xfrm>
              <a:off x="552796" y="1496290"/>
              <a:ext cx="71115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C6DA32C-124E-7036-FB60-38AF4446F874}"/>
                </a:ext>
              </a:extLst>
            </p:cNvPr>
            <p:cNvCxnSpPr>
              <a:cxnSpLocks/>
            </p:cNvCxnSpPr>
            <p:nvPr/>
          </p:nvCxnSpPr>
          <p:spPr>
            <a:xfrm>
              <a:off x="552796" y="1832514"/>
              <a:ext cx="71115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2C8EA34-BB63-9D0A-C495-9FAFD127D312}"/>
                </a:ext>
              </a:extLst>
            </p:cNvPr>
            <p:cNvCxnSpPr>
              <a:cxnSpLocks/>
            </p:cNvCxnSpPr>
            <p:nvPr/>
          </p:nvCxnSpPr>
          <p:spPr>
            <a:xfrm>
              <a:off x="552796" y="2313497"/>
              <a:ext cx="71115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D2C04A5-D4DF-8D3A-6D27-F770D3D53844}"/>
                </a:ext>
              </a:extLst>
            </p:cNvPr>
            <p:cNvCxnSpPr>
              <a:cxnSpLocks/>
            </p:cNvCxnSpPr>
            <p:nvPr/>
          </p:nvCxnSpPr>
          <p:spPr>
            <a:xfrm>
              <a:off x="552796" y="2819710"/>
              <a:ext cx="71115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FD26A3C-89F0-9FA9-DDE2-5189C8FAC7BA}"/>
                </a:ext>
              </a:extLst>
            </p:cNvPr>
            <p:cNvCxnSpPr>
              <a:cxnSpLocks/>
            </p:cNvCxnSpPr>
            <p:nvPr/>
          </p:nvCxnSpPr>
          <p:spPr>
            <a:xfrm>
              <a:off x="552796" y="4584180"/>
              <a:ext cx="71115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4487A34-E0CF-C842-9383-26288EC9A5ED}"/>
                </a:ext>
              </a:extLst>
            </p:cNvPr>
            <p:cNvCxnSpPr>
              <a:cxnSpLocks/>
            </p:cNvCxnSpPr>
            <p:nvPr/>
          </p:nvCxnSpPr>
          <p:spPr>
            <a:xfrm>
              <a:off x="552796" y="6024071"/>
              <a:ext cx="711153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テキスト ボックス 21">
            <a:extLst>
              <a:ext uri="{FF2B5EF4-FFF2-40B4-BE49-F238E27FC236}">
                <a16:creationId xmlns:a16="http://schemas.microsoft.com/office/drawing/2014/main" id="{577B4EB7-5B42-F221-6857-76F5652B9844}"/>
              </a:ext>
            </a:extLst>
          </p:cNvPr>
          <p:cNvSpPr txBox="1"/>
          <p:nvPr/>
        </p:nvSpPr>
        <p:spPr>
          <a:xfrm>
            <a:off x="1453115" y="1571537"/>
            <a:ext cx="577402" cy="276999"/>
          </a:xfrm>
          <a:prstGeom prst="rect">
            <a:avLst/>
          </a:prstGeom>
          <a:noFill/>
        </p:spPr>
        <p:txBody>
          <a:bodyPr wrap="none" rtlCol="0">
            <a:spAutoFit/>
          </a:bodyPr>
          <a:lstStyle/>
          <a:p>
            <a:pPr>
              <a:spcBef>
                <a:spcPts val="1351"/>
              </a:spcBef>
            </a:pPr>
            <a:r>
              <a:rPr lang="ja-JP" altLang="en-US" sz="1200" dirty="0">
                <a:solidFill>
                  <a:schemeClr val="accent1"/>
                </a:solidFill>
              </a:rPr>
              <a:t>●</a:t>
            </a:r>
            <a:r>
              <a:rPr lang="en-US" altLang="ja-JP" sz="1200" dirty="0">
                <a:solidFill>
                  <a:schemeClr val="accent1"/>
                </a:solidFill>
              </a:rPr>
              <a:t>1</a:t>
            </a:r>
            <a:r>
              <a:rPr lang="ja-JP" altLang="en-US" sz="1200" dirty="0">
                <a:solidFill>
                  <a:schemeClr val="accent1"/>
                </a:solidFill>
              </a:rPr>
              <a:t>名</a:t>
            </a:r>
          </a:p>
        </p:txBody>
      </p:sp>
      <p:sp>
        <p:nvSpPr>
          <p:cNvPr id="23" name="テキスト ボックス 22">
            <a:extLst>
              <a:ext uri="{FF2B5EF4-FFF2-40B4-BE49-F238E27FC236}">
                <a16:creationId xmlns:a16="http://schemas.microsoft.com/office/drawing/2014/main" id="{093993E8-02F5-C021-701F-D4C10007EC18}"/>
              </a:ext>
            </a:extLst>
          </p:cNvPr>
          <p:cNvSpPr txBox="1"/>
          <p:nvPr/>
        </p:nvSpPr>
        <p:spPr>
          <a:xfrm>
            <a:off x="2261594" y="1571537"/>
            <a:ext cx="577402" cy="276999"/>
          </a:xfrm>
          <a:prstGeom prst="rect">
            <a:avLst/>
          </a:prstGeom>
          <a:noFill/>
        </p:spPr>
        <p:txBody>
          <a:bodyPr wrap="none" rtlCol="0">
            <a:spAutoFit/>
          </a:bodyPr>
          <a:lstStyle/>
          <a:p>
            <a:pPr>
              <a:spcBef>
                <a:spcPts val="1351"/>
              </a:spcBef>
            </a:pPr>
            <a:r>
              <a:rPr lang="ja-JP" altLang="en-US" sz="1200" dirty="0">
                <a:solidFill>
                  <a:schemeClr val="accent1"/>
                </a:solidFill>
              </a:rPr>
              <a:t>●</a:t>
            </a:r>
            <a:r>
              <a:rPr lang="en-US" altLang="ja-JP" sz="1200" dirty="0">
                <a:solidFill>
                  <a:schemeClr val="accent1"/>
                </a:solidFill>
              </a:rPr>
              <a:t>2</a:t>
            </a:r>
            <a:r>
              <a:rPr lang="ja-JP" altLang="en-US" sz="1200" dirty="0">
                <a:solidFill>
                  <a:schemeClr val="accent1"/>
                </a:solidFill>
              </a:rPr>
              <a:t>名</a:t>
            </a:r>
          </a:p>
        </p:txBody>
      </p:sp>
      <p:sp>
        <p:nvSpPr>
          <p:cNvPr id="24" name="テキスト ボックス 23">
            <a:extLst>
              <a:ext uri="{FF2B5EF4-FFF2-40B4-BE49-F238E27FC236}">
                <a16:creationId xmlns:a16="http://schemas.microsoft.com/office/drawing/2014/main" id="{A7399B72-F0E7-391C-B388-ADE3DB4A322F}"/>
              </a:ext>
            </a:extLst>
          </p:cNvPr>
          <p:cNvSpPr txBox="1"/>
          <p:nvPr/>
        </p:nvSpPr>
        <p:spPr>
          <a:xfrm>
            <a:off x="2690962" y="1571537"/>
            <a:ext cx="577402" cy="276999"/>
          </a:xfrm>
          <a:prstGeom prst="rect">
            <a:avLst/>
          </a:prstGeom>
          <a:noFill/>
        </p:spPr>
        <p:txBody>
          <a:bodyPr wrap="none" rtlCol="0">
            <a:spAutoFit/>
          </a:bodyPr>
          <a:lstStyle/>
          <a:p>
            <a:pPr>
              <a:spcBef>
                <a:spcPts val="1351"/>
              </a:spcBef>
            </a:pPr>
            <a:r>
              <a:rPr lang="ja-JP" altLang="en-US" sz="1200" dirty="0">
                <a:solidFill>
                  <a:schemeClr val="accent1"/>
                </a:solidFill>
              </a:rPr>
              <a:t>●</a:t>
            </a:r>
            <a:r>
              <a:rPr lang="en-US" altLang="ja-JP" sz="1200" dirty="0">
                <a:solidFill>
                  <a:schemeClr val="accent1"/>
                </a:solidFill>
              </a:rPr>
              <a:t>3</a:t>
            </a:r>
            <a:r>
              <a:rPr lang="ja-JP" altLang="en-US" sz="1200" dirty="0">
                <a:solidFill>
                  <a:schemeClr val="accent1"/>
                </a:solidFill>
              </a:rPr>
              <a:t>名</a:t>
            </a:r>
          </a:p>
        </p:txBody>
      </p:sp>
      <p:sp>
        <p:nvSpPr>
          <p:cNvPr id="25" name="テキスト ボックス 24">
            <a:extLst>
              <a:ext uri="{FF2B5EF4-FFF2-40B4-BE49-F238E27FC236}">
                <a16:creationId xmlns:a16="http://schemas.microsoft.com/office/drawing/2014/main" id="{C71AEEF9-9E49-13E6-1E62-1EF4DC014967}"/>
              </a:ext>
            </a:extLst>
          </p:cNvPr>
          <p:cNvSpPr txBox="1"/>
          <p:nvPr/>
        </p:nvSpPr>
        <p:spPr>
          <a:xfrm>
            <a:off x="4242415" y="1571537"/>
            <a:ext cx="577402" cy="276999"/>
          </a:xfrm>
          <a:prstGeom prst="rect">
            <a:avLst/>
          </a:prstGeom>
          <a:noFill/>
        </p:spPr>
        <p:txBody>
          <a:bodyPr wrap="none" rtlCol="0">
            <a:spAutoFit/>
          </a:bodyPr>
          <a:lstStyle/>
          <a:p>
            <a:pPr>
              <a:spcBef>
                <a:spcPts val="1351"/>
              </a:spcBef>
            </a:pPr>
            <a:r>
              <a:rPr lang="ja-JP" altLang="en-US" sz="1200" dirty="0">
                <a:solidFill>
                  <a:schemeClr val="accent1"/>
                </a:solidFill>
              </a:rPr>
              <a:t>●</a:t>
            </a:r>
            <a:r>
              <a:rPr lang="en-US" altLang="ja-JP" sz="1200" dirty="0">
                <a:solidFill>
                  <a:schemeClr val="accent1"/>
                </a:solidFill>
              </a:rPr>
              <a:t>4</a:t>
            </a:r>
            <a:r>
              <a:rPr lang="ja-JP" altLang="en-US" sz="1200" dirty="0">
                <a:solidFill>
                  <a:schemeClr val="accent1"/>
                </a:solidFill>
              </a:rPr>
              <a:t>名</a:t>
            </a:r>
          </a:p>
        </p:txBody>
      </p:sp>
      <p:sp>
        <p:nvSpPr>
          <p:cNvPr id="26" name="テキスト ボックス 25">
            <a:extLst>
              <a:ext uri="{FF2B5EF4-FFF2-40B4-BE49-F238E27FC236}">
                <a16:creationId xmlns:a16="http://schemas.microsoft.com/office/drawing/2014/main" id="{FEF6CABB-0F9E-F813-B660-84A0870768E4}"/>
              </a:ext>
            </a:extLst>
          </p:cNvPr>
          <p:cNvSpPr txBox="1"/>
          <p:nvPr/>
        </p:nvSpPr>
        <p:spPr>
          <a:xfrm>
            <a:off x="5296228" y="1571537"/>
            <a:ext cx="1757212" cy="276999"/>
          </a:xfrm>
          <a:prstGeom prst="rect">
            <a:avLst/>
          </a:prstGeom>
          <a:noFill/>
        </p:spPr>
        <p:txBody>
          <a:bodyPr wrap="none" rtlCol="0">
            <a:spAutoFit/>
          </a:bodyPr>
          <a:lstStyle>
            <a:defPPr>
              <a:defRPr lang="ja-JP"/>
            </a:defPPr>
            <a:lvl1pPr>
              <a:spcBef>
                <a:spcPts val="1350"/>
              </a:spcBef>
              <a:defRPr sz="1200">
                <a:solidFill>
                  <a:schemeClr val="accent1"/>
                </a:solidFill>
              </a:defRPr>
            </a:lvl1pPr>
          </a:lstStyle>
          <a:p>
            <a:r>
              <a:rPr lang="ja-JP" altLang="en-US" dirty="0"/>
              <a:t>●</a:t>
            </a:r>
            <a:r>
              <a:rPr lang="en-US" altLang="ja-JP" dirty="0"/>
              <a:t>5</a:t>
            </a:r>
            <a:r>
              <a:rPr lang="ja-JP" altLang="en-US" dirty="0"/>
              <a:t>名、取締役会過半数</a:t>
            </a:r>
          </a:p>
        </p:txBody>
      </p:sp>
      <p:sp>
        <p:nvSpPr>
          <p:cNvPr id="27" name="テキスト ボックス 26">
            <a:extLst>
              <a:ext uri="{FF2B5EF4-FFF2-40B4-BE49-F238E27FC236}">
                <a16:creationId xmlns:a16="http://schemas.microsoft.com/office/drawing/2014/main" id="{222D8F61-52C7-BA07-6077-8D3B77B8FA14}"/>
              </a:ext>
            </a:extLst>
          </p:cNvPr>
          <p:cNvSpPr txBox="1"/>
          <p:nvPr/>
        </p:nvSpPr>
        <p:spPr>
          <a:xfrm>
            <a:off x="3784672" y="1872251"/>
            <a:ext cx="1925527" cy="276999"/>
          </a:xfrm>
          <a:prstGeom prst="rect">
            <a:avLst/>
          </a:prstGeom>
          <a:noFill/>
        </p:spPr>
        <p:txBody>
          <a:bodyPr wrap="none" rtlCol="0">
            <a:spAutoFit/>
          </a:bodyPr>
          <a:lstStyle/>
          <a:p>
            <a:pPr>
              <a:spcBef>
                <a:spcPts val="1351"/>
              </a:spcBef>
            </a:pPr>
            <a:r>
              <a:rPr lang="ja-JP" altLang="en-US" sz="1200" dirty="0">
                <a:solidFill>
                  <a:schemeClr val="accent1"/>
                </a:solidFill>
              </a:rPr>
              <a:t>●指名・報酬委員会の設置</a:t>
            </a:r>
          </a:p>
        </p:txBody>
      </p:sp>
      <p:sp>
        <p:nvSpPr>
          <p:cNvPr id="28" name="テキスト ボックス 27">
            <a:extLst>
              <a:ext uri="{FF2B5EF4-FFF2-40B4-BE49-F238E27FC236}">
                <a16:creationId xmlns:a16="http://schemas.microsoft.com/office/drawing/2014/main" id="{64D4BA2A-6AF4-28D1-D0BE-613B5558A81E}"/>
              </a:ext>
            </a:extLst>
          </p:cNvPr>
          <p:cNvSpPr txBox="1"/>
          <p:nvPr/>
        </p:nvSpPr>
        <p:spPr>
          <a:xfrm>
            <a:off x="3996932" y="2094546"/>
            <a:ext cx="3028393" cy="276999"/>
          </a:xfrm>
          <a:prstGeom prst="rect">
            <a:avLst/>
          </a:prstGeom>
          <a:noFill/>
        </p:spPr>
        <p:txBody>
          <a:bodyPr wrap="none" rtlCol="0">
            <a:spAutoFit/>
          </a:bodyPr>
          <a:lstStyle/>
          <a:p>
            <a:pPr>
              <a:spcBef>
                <a:spcPts val="1351"/>
              </a:spcBef>
            </a:pPr>
            <a:r>
              <a:rPr lang="ja-JP" altLang="en-US" sz="1200" dirty="0">
                <a:solidFill>
                  <a:schemeClr val="accent1"/>
                </a:solidFill>
              </a:rPr>
              <a:t>●指名諮問委員会、報酬諮問委員会の設置</a:t>
            </a:r>
          </a:p>
        </p:txBody>
      </p:sp>
      <p:sp>
        <p:nvSpPr>
          <p:cNvPr id="29" name="テキスト ボックス 28">
            <a:extLst>
              <a:ext uri="{FF2B5EF4-FFF2-40B4-BE49-F238E27FC236}">
                <a16:creationId xmlns:a16="http://schemas.microsoft.com/office/drawing/2014/main" id="{1B83E048-8619-15EE-61E7-5CE21C664DC0}"/>
              </a:ext>
            </a:extLst>
          </p:cNvPr>
          <p:cNvSpPr txBox="1"/>
          <p:nvPr/>
        </p:nvSpPr>
        <p:spPr>
          <a:xfrm>
            <a:off x="1612614" y="2368905"/>
            <a:ext cx="1848583" cy="276999"/>
          </a:xfrm>
          <a:prstGeom prst="rect">
            <a:avLst/>
          </a:prstGeom>
          <a:noFill/>
        </p:spPr>
        <p:txBody>
          <a:bodyPr wrap="none" rtlCol="0">
            <a:spAutoFit/>
          </a:bodyPr>
          <a:lstStyle/>
          <a:p>
            <a:pPr>
              <a:spcBef>
                <a:spcPts val="1351"/>
              </a:spcBef>
            </a:pPr>
            <a:r>
              <a:rPr lang="ja-JP" altLang="en-US" sz="1200" dirty="0">
                <a:solidFill>
                  <a:schemeClr val="accent1"/>
                </a:solidFill>
              </a:rPr>
              <a:t>●退職慰労金制度の廃止</a:t>
            </a:r>
          </a:p>
        </p:txBody>
      </p:sp>
      <p:sp>
        <p:nvSpPr>
          <p:cNvPr id="30" name="テキスト ボックス 29">
            <a:extLst>
              <a:ext uri="{FF2B5EF4-FFF2-40B4-BE49-F238E27FC236}">
                <a16:creationId xmlns:a16="http://schemas.microsoft.com/office/drawing/2014/main" id="{793EB8B0-7313-4462-4A14-ED2BCEFE4C23}"/>
              </a:ext>
            </a:extLst>
          </p:cNvPr>
          <p:cNvSpPr txBox="1"/>
          <p:nvPr/>
        </p:nvSpPr>
        <p:spPr>
          <a:xfrm>
            <a:off x="4226675" y="2368905"/>
            <a:ext cx="2779928" cy="276999"/>
          </a:xfrm>
          <a:prstGeom prst="rect">
            <a:avLst/>
          </a:prstGeom>
          <a:noFill/>
        </p:spPr>
        <p:txBody>
          <a:bodyPr wrap="none" rtlCol="0">
            <a:spAutoFit/>
          </a:bodyPr>
          <a:lstStyle/>
          <a:p>
            <a:pPr>
              <a:spcBef>
                <a:spcPts val="1351"/>
              </a:spcBef>
            </a:pPr>
            <a:r>
              <a:rPr lang="ja-JP" altLang="en-US" sz="1200" dirty="0">
                <a:solidFill>
                  <a:schemeClr val="accent1"/>
                </a:solidFill>
              </a:rPr>
              <a:t>●譲渡制限付株式報酬制度の導入</a:t>
            </a:r>
            <a:r>
              <a:rPr lang="en-US" altLang="ja-JP" sz="1200" dirty="0">
                <a:solidFill>
                  <a:schemeClr val="accent1"/>
                </a:solidFill>
              </a:rPr>
              <a:t>(RS)</a:t>
            </a:r>
            <a:endParaRPr lang="ja-JP" altLang="en-US" sz="1200" dirty="0">
              <a:solidFill>
                <a:schemeClr val="accent1"/>
              </a:solidFill>
            </a:endParaRPr>
          </a:p>
        </p:txBody>
      </p:sp>
      <p:sp>
        <p:nvSpPr>
          <p:cNvPr id="31" name="テキスト ボックス 30">
            <a:extLst>
              <a:ext uri="{FF2B5EF4-FFF2-40B4-BE49-F238E27FC236}">
                <a16:creationId xmlns:a16="http://schemas.microsoft.com/office/drawing/2014/main" id="{9D3E0B5A-C918-B45B-F8F3-E9E191E36AC6}"/>
              </a:ext>
            </a:extLst>
          </p:cNvPr>
          <p:cNvSpPr txBox="1"/>
          <p:nvPr/>
        </p:nvSpPr>
        <p:spPr>
          <a:xfrm>
            <a:off x="4662299" y="2586303"/>
            <a:ext cx="2882520" cy="276999"/>
          </a:xfrm>
          <a:prstGeom prst="rect">
            <a:avLst/>
          </a:prstGeom>
          <a:noFill/>
        </p:spPr>
        <p:txBody>
          <a:bodyPr wrap="none" rtlCol="0">
            <a:spAutoFit/>
          </a:bodyPr>
          <a:lstStyle/>
          <a:p>
            <a:pPr>
              <a:spcBef>
                <a:spcPts val="1351"/>
              </a:spcBef>
            </a:pPr>
            <a:r>
              <a:rPr lang="ja-JP" altLang="en-US" sz="1200" dirty="0">
                <a:solidFill>
                  <a:schemeClr val="accent1"/>
                </a:solidFill>
              </a:rPr>
              <a:t>●業務連動型株式報酬制度の導入</a:t>
            </a:r>
            <a:r>
              <a:rPr lang="en-US" altLang="ja-JP" sz="1200" dirty="0">
                <a:solidFill>
                  <a:schemeClr val="accent1"/>
                </a:solidFill>
              </a:rPr>
              <a:t>(PSU)</a:t>
            </a:r>
            <a:endParaRPr lang="ja-JP" altLang="en-US" sz="1200" dirty="0">
              <a:solidFill>
                <a:schemeClr val="accent1"/>
              </a:solidFill>
            </a:endParaRPr>
          </a:p>
        </p:txBody>
      </p:sp>
      <p:sp>
        <p:nvSpPr>
          <p:cNvPr id="32" name="テキスト ボックス 31">
            <a:extLst>
              <a:ext uri="{FF2B5EF4-FFF2-40B4-BE49-F238E27FC236}">
                <a16:creationId xmlns:a16="http://schemas.microsoft.com/office/drawing/2014/main" id="{EDDB2CE7-1B8F-EDEA-E536-5CA1C5B4371B}"/>
              </a:ext>
            </a:extLst>
          </p:cNvPr>
          <p:cNvSpPr txBox="1"/>
          <p:nvPr/>
        </p:nvSpPr>
        <p:spPr>
          <a:xfrm>
            <a:off x="2039938" y="2865713"/>
            <a:ext cx="2752677" cy="461665"/>
          </a:xfrm>
          <a:prstGeom prst="rect">
            <a:avLst/>
          </a:prstGeom>
          <a:noFill/>
        </p:spPr>
        <p:txBody>
          <a:bodyPr wrap="none" rtlCol="0">
            <a:spAutoFit/>
          </a:bodyPr>
          <a:lstStyle/>
          <a:p>
            <a:pPr>
              <a:spcBef>
                <a:spcPts val="1351"/>
              </a:spcBef>
            </a:pPr>
            <a:r>
              <a:rPr lang="ja-JP" altLang="en-US" sz="1200" dirty="0">
                <a:solidFill>
                  <a:schemeClr val="accent1"/>
                </a:solidFill>
              </a:rPr>
              <a:t>●取締役員数の定款変更</a:t>
            </a:r>
            <a:r>
              <a:rPr lang="en-US" altLang="ja-JP" sz="1200" dirty="0">
                <a:solidFill>
                  <a:schemeClr val="accent1"/>
                </a:solidFill>
              </a:rPr>
              <a:t>(25</a:t>
            </a:r>
            <a:r>
              <a:rPr lang="ja-JP" altLang="en-US" sz="1200" dirty="0">
                <a:solidFill>
                  <a:schemeClr val="accent1"/>
                </a:solidFill>
              </a:rPr>
              <a:t>名➡</a:t>
            </a:r>
            <a:r>
              <a:rPr lang="en-US" altLang="ja-JP" sz="1200" dirty="0">
                <a:solidFill>
                  <a:schemeClr val="accent1"/>
                </a:solidFill>
              </a:rPr>
              <a:t>15</a:t>
            </a:r>
            <a:r>
              <a:rPr lang="ja-JP" altLang="en-US" sz="1200" dirty="0">
                <a:solidFill>
                  <a:schemeClr val="accent1"/>
                </a:solidFill>
              </a:rPr>
              <a:t>名</a:t>
            </a:r>
            <a:r>
              <a:rPr lang="en-US" altLang="ja-JP" sz="1200" dirty="0">
                <a:solidFill>
                  <a:schemeClr val="accent1"/>
                </a:solidFill>
              </a:rPr>
              <a:t>)</a:t>
            </a:r>
            <a:br>
              <a:rPr lang="en-US" altLang="ja-JP" sz="1200" dirty="0">
                <a:solidFill>
                  <a:schemeClr val="accent1"/>
                </a:solidFill>
              </a:rPr>
            </a:br>
            <a:r>
              <a:rPr lang="ja-JP" altLang="en-US" sz="1200" dirty="0">
                <a:solidFill>
                  <a:schemeClr val="accent1"/>
                </a:solidFill>
              </a:rPr>
              <a:t>　 取締役任期１年制の導入</a:t>
            </a:r>
            <a:endParaRPr lang="en-US" altLang="ja-JP" sz="1200" dirty="0">
              <a:solidFill>
                <a:schemeClr val="accent1"/>
              </a:solidFill>
            </a:endParaRPr>
          </a:p>
        </p:txBody>
      </p:sp>
      <p:sp>
        <p:nvSpPr>
          <p:cNvPr id="33" name="テキスト ボックス 32">
            <a:extLst>
              <a:ext uri="{FF2B5EF4-FFF2-40B4-BE49-F238E27FC236}">
                <a16:creationId xmlns:a16="http://schemas.microsoft.com/office/drawing/2014/main" id="{1AB1A656-A1BE-2456-487C-908CDEA05157}"/>
              </a:ext>
            </a:extLst>
          </p:cNvPr>
          <p:cNvSpPr txBox="1"/>
          <p:nvPr/>
        </p:nvSpPr>
        <p:spPr>
          <a:xfrm>
            <a:off x="2251780" y="3268711"/>
            <a:ext cx="1540806" cy="276999"/>
          </a:xfrm>
          <a:prstGeom prst="rect">
            <a:avLst/>
          </a:prstGeom>
          <a:noFill/>
        </p:spPr>
        <p:txBody>
          <a:bodyPr wrap="none" rtlCol="0">
            <a:spAutoFit/>
          </a:bodyPr>
          <a:lstStyle/>
          <a:p>
            <a:pPr>
              <a:spcBef>
                <a:spcPts val="1351"/>
              </a:spcBef>
            </a:pPr>
            <a:r>
              <a:rPr lang="ja-JP" altLang="en-US" sz="1200" dirty="0">
                <a:solidFill>
                  <a:schemeClr val="accent1"/>
                </a:solidFill>
              </a:rPr>
              <a:t>●買収防衛策の導入</a:t>
            </a:r>
          </a:p>
        </p:txBody>
      </p:sp>
      <p:sp>
        <p:nvSpPr>
          <p:cNvPr id="34" name="テキスト ボックス 33">
            <a:extLst>
              <a:ext uri="{FF2B5EF4-FFF2-40B4-BE49-F238E27FC236}">
                <a16:creationId xmlns:a16="http://schemas.microsoft.com/office/drawing/2014/main" id="{10E61351-DABC-F2A4-ED3D-68802CEC439E}"/>
              </a:ext>
            </a:extLst>
          </p:cNvPr>
          <p:cNvSpPr txBox="1"/>
          <p:nvPr/>
        </p:nvSpPr>
        <p:spPr>
          <a:xfrm>
            <a:off x="3785709" y="3268711"/>
            <a:ext cx="2105063" cy="276999"/>
          </a:xfrm>
          <a:prstGeom prst="rect">
            <a:avLst/>
          </a:prstGeom>
          <a:noFill/>
        </p:spPr>
        <p:txBody>
          <a:bodyPr wrap="none" rtlCol="0">
            <a:spAutoFit/>
          </a:bodyPr>
          <a:lstStyle/>
          <a:p>
            <a:pPr>
              <a:spcBef>
                <a:spcPts val="1351"/>
              </a:spcBef>
            </a:pPr>
            <a:r>
              <a:rPr lang="ja-JP" altLang="en-US" sz="1200" dirty="0">
                <a:solidFill>
                  <a:schemeClr val="accent1"/>
                </a:solidFill>
              </a:rPr>
              <a:t>●買収防衛策の非継続</a:t>
            </a:r>
            <a:r>
              <a:rPr lang="en-US" altLang="ja-JP" sz="1200" dirty="0">
                <a:solidFill>
                  <a:schemeClr val="accent1"/>
                </a:solidFill>
              </a:rPr>
              <a:t>(</a:t>
            </a:r>
            <a:r>
              <a:rPr lang="ja-JP" altLang="en-US" sz="1200" dirty="0">
                <a:solidFill>
                  <a:schemeClr val="accent1"/>
                </a:solidFill>
              </a:rPr>
              <a:t>廃止</a:t>
            </a:r>
            <a:r>
              <a:rPr lang="en-US" altLang="ja-JP" sz="1200" dirty="0">
                <a:solidFill>
                  <a:schemeClr val="accent1"/>
                </a:solidFill>
              </a:rPr>
              <a:t>)</a:t>
            </a:r>
          </a:p>
        </p:txBody>
      </p:sp>
      <p:sp>
        <p:nvSpPr>
          <p:cNvPr id="35" name="テキスト ボックス 34">
            <a:extLst>
              <a:ext uri="{FF2B5EF4-FFF2-40B4-BE49-F238E27FC236}">
                <a16:creationId xmlns:a16="http://schemas.microsoft.com/office/drawing/2014/main" id="{7DC8E3F8-5D3B-BF11-6AA4-D9CC8E7A9B7F}"/>
              </a:ext>
            </a:extLst>
          </p:cNvPr>
          <p:cNvSpPr txBox="1"/>
          <p:nvPr/>
        </p:nvSpPr>
        <p:spPr>
          <a:xfrm>
            <a:off x="3784336" y="3495559"/>
            <a:ext cx="2802370" cy="276999"/>
          </a:xfrm>
          <a:prstGeom prst="rect">
            <a:avLst/>
          </a:prstGeom>
          <a:noFill/>
        </p:spPr>
        <p:txBody>
          <a:bodyPr wrap="none" rtlCol="0">
            <a:spAutoFit/>
          </a:bodyPr>
          <a:lstStyle/>
          <a:p>
            <a:pPr>
              <a:spcBef>
                <a:spcPts val="1351"/>
              </a:spcBef>
            </a:pPr>
            <a:r>
              <a:rPr lang="ja-JP" altLang="en-US" sz="1200" dirty="0">
                <a:solidFill>
                  <a:schemeClr val="accent1"/>
                </a:solidFill>
              </a:rPr>
              <a:t>●社外役員の独立性に関する基準の制定</a:t>
            </a:r>
          </a:p>
        </p:txBody>
      </p:sp>
      <p:sp>
        <p:nvSpPr>
          <p:cNvPr id="36" name="テキスト ボックス 35">
            <a:extLst>
              <a:ext uri="{FF2B5EF4-FFF2-40B4-BE49-F238E27FC236}">
                <a16:creationId xmlns:a16="http://schemas.microsoft.com/office/drawing/2014/main" id="{63E457F0-5E78-6BDE-5239-DF8920E212D6}"/>
              </a:ext>
            </a:extLst>
          </p:cNvPr>
          <p:cNvSpPr txBox="1"/>
          <p:nvPr/>
        </p:nvSpPr>
        <p:spPr>
          <a:xfrm>
            <a:off x="4002690" y="3709707"/>
            <a:ext cx="2839239" cy="276999"/>
          </a:xfrm>
          <a:prstGeom prst="rect">
            <a:avLst/>
          </a:prstGeom>
          <a:noFill/>
        </p:spPr>
        <p:txBody>
          <a:bodyPr wrap="none" rtlCol="0">
            <a:spAutoFit/>
          </a:bodyPr>
          <a:lstStyle/>
          <a:p>
            <a:pPr>
              <a:spcBef>
                <a:spcPts val="1351"/>
              </a:spcBef>
            </a:pPr>
            <a:r>
              <a:rPr lang="ja-JP" altLang="en-US" sz="1200" dirty="0">
                <a:solidFill>
                  <a:schemeClr val="accent1"/>
                </a:solidFill>
              </a:rPr>
              <a:t>●コーポレートガバナンス・ガイドラインの制定</a:t>
            </a:r>
          </a:p>
        </p:txBody>
      </p:sp>
      <p:sp>
        <p:nvSpPr>
          <p:cNvPr id="37" name="テキスト ボックス 36">
            <a:extLst>
              <a:ext uri="{FF2B5EF4-FFF2-40B4-BE49-F238E27FC236}">
                <a16:creationId xmlns:a16="http://schemas.microsoft.com/office/drawing/2014/main" id="{6D29CA7D-871A-EFBA-C421-273C200C73C2}"/>
              </a:ext>
            </a:extLst>
          </p:cNvPr>
          <p:cNvSpPr txBox="1"/>
          <p:nvPr/>
        </p:nvSpPr>
        <p:spPr>
          <a:xfrm>
            <a:off x="4656205" y="3923854"/>
            <a:ext cx="2781531" cy="276999"/>
          </a:xfrm>
          <a:prstGeom prst="rect">
            <a:avLst/>
          </a:prstGeom>
          <a:noFill/>
        </p:spPr>
        <p:txBody>
          <a:bodyPr wrap="none" rtlCol="0">
            <a:spAutoFit/>
          </a:bodyPr>
          <a:lstStyle/>
          <a:p>
            <a:pPr>
              <a:spcBef>
                <a:spcPts val="1351"/>
              </a:spcBef>
            </a:pPr>
            <a:r>
              <a:rPr lang="ja-JP" altLang="en-US" sz="1200" dirty="0">
                <a:solidFill>
                  <a:schemeClr val="accent1"/>
                </a:solidFill>
              </a:rPr>
              <a:t>●最高顧問、顧問および社友制度の廃止</a:t>
            </a:r>
          </a:p>
        </p:txBody>
      </p:sp>
      <p:sp>
        <p:nvSpPr>
          <p:cNvPr id="38" name="テキスト ボックス 37">
            <a:extLst>
              <a:ext uri="{FF2B5EF4-FFF2-40B4-BE49-F238E27FC236}">
                <a16:creationId xmlns:a16="http://schemas.microsoft.com/office/drawing/2014/main" id="{6D7A9486-E7CA-1AFE-73E3-AAB1801EDD52}"/>
              </a:ext>
            </a:extLst>
          </p:cNvPr>
          <p:cNvSpPr txBox="1"/>
          <p:nvPr/>
        </p:nvSpPr>
        <p:spPr>
          <a:xfrm>
            <a:off x="3990080" y="4645131"/>
            <a:ext cx="2156360" cy="276999"/>
          </a:xfrm>
          <a:prstGeom prst="rect">
            <a:avLst/>
          </a:prstGeom>
          <a:noFill/>
        </p:spPr>
        <p:txBody>
          <a:bodyPr wrap="none" rtlCol="0">
            <a:spAutoFit/>
          </a:bodyPr>
          <a:lstStyle/>
          <a:p>
            <a:pPr>
              <a:spcBef>
                <a:spcPts val="1351"/>
              </a:spcBef>
            </a:pPr>
            <a:r>
              <a:rPr lang="ja-JP" altLang="en-US" sz="1200" dirty="0">
                <a:solidFill>
                  <a:schemeClr val="accent1"/>
                </a:solidFill>
              </a:rPr>
              <a:t>●取締役会の外部評価実施</a:t>
            </a:r>
            <a:r>
              <a:rPr lang="en-US" altLang="ja-JP" sz="1200" dirty="0">
                <a:solidFill>
                  <a:schemeClr val="accent1"/>
                </a:solidFill>
              </a:rPr>
              <a:t>※</a:t>
            </a:r>
            <a:endParaRPr lang="ja-JP" altLang="en-US" sz="1200" dirty="0">
              <a:solidFill>
                <a:schemeClr val="accent1"/>
              </a:solidFill>
            </a:endParaRPr>
          </a:p>
        </p:txBody>
      </p:sp>
      <p:sp>
        <p:nvSpPr>
          <p:cNvPr id="39" name="テキスト ボックス 38">
            <a:extLst>
              <a:ext uri="{FF2B5EF4-FFF2-40B4-BE49-F238E27FC236}">
                <a16:creationId xmlns:a16="http://schemas.microsoft.com/office/drawing/2014/main" id="{5951B61E-ED90-EAB5-36D2-BA44C990895E}"/>
              </a:ext>
            </a:extLst>
          </p:cNvPr>
          <p:cNvSpPr txBox="1"/>
          <p:nvPr/>
        </p:nvSpPr>
        <p:spPr>
          <a:xfrm>
            <a:off x="4432480" y="4840661"/>
            <a:ext cx="2436886" cy="461665"/>
          </a:xfrm>
          <a:prstGeom prst="rect">
            <a:avLst/>
          </a:prstGeom>
          <a:noFill/>
        </p:spPr>
        <p:txBody>
          <a:bodyPr wrap="none" rtlCol="0">
            <a:spAutoFit/>
          </a:bodyPr>
          <a:lstStyle/>
          <a:p>
            <a:pPr>
              <a:spcBef>
                <a:spcPts val="1351"/>
              </a:spcBef>
            </a:pPr>
            <a:r>
              <a:rPr lang="ja-JP" altLang="en-US" sz="1200" dirty="0">
                <a:solidFill>
                  <a:schemeClr val="accent1"/>
                </a:solidFill>
              </a:rPr>
              <a:t>●社外監査役に女性メンバー</a:t>
            </a:r>
            <a:br>
              <a:rPr lang="en-US" altLang="ja-JP" sz="1200" dirty="0">
                <a:solidFill>
                  <a:schemeClr val="accent1"/>
                </a:solidFill>
              </a:rPr>
            </a:br>
            <a:r>
              <a:rPr lang="ja-JP" altLang="en-US" sz="1200" dirty="0">
                <a:solidFill>
                  <a:schemeClr val="accent1"/>
                </a:solidFill>
              </a:rPr>
              <a:t>　 執行役員に複数の外国籍メンバー</a:t>
            </a:r>
            <a:endParaRPr lang="en-US" altLang="ja-JP" sz="1200" dirty="0">
              <a:solidFill>
                <a:schemeClr val="accent1"/>
              </a:solidFill>
            </a:endParaRPr>
          </a:p>
        </p:txBody>
      </p:sp>
      <p:sp>
        <p:nvSpPr>
          <p:cNvPr id="40" name="テキスト ボックス 39">
            <a:extLst>
              <a:ext uri="{FF2B5EF4-FFF2-40B4-BE49-F238E27FC236}">
                <a16:creationId xmlns:a16="http://schemas.microsoft.com/office/drawing/2014/main" id="{91D16684-F974-B681-88E7-8C417D8B3513}"/>
              </a:ext>
            </a:extLst>
          </p:cNvPr>
          <p:cNvSpPr txBox="1"/>
          <p:nvPr/>
        </p:nvSpPr>
        <p:spPr>
          <a:xfrm>
            <a:off x="4664275" y="5220855"/>
            <a:ext cx="2584362" cy="276999"/>
          </a:xfrm>
          <a:prstGeom prst="rect">
            <a:avLst/>
          </a:prstGeom>
          <a:noFill/>
        </p:spPr>
        <p:txBody>
          <a:bodyPr wrap="none" rtlCol="0">
            <a:spAutoFit/>
          </a:bodyPr>
          <a:lstStyle/>
          <a:p>
            <a:pPr>
              <a:spcBef>
                <a:spcPts val="1351"/>
              </a:spcBef>
            </a:pPr>
            <a:r>
              <a:rPr lang="ja-JP" altLang="en-US" sz="1200" dirty="0">
                <a:solidFill>
                  <a:schemeClr val="accent1"/>
                </a:solidFill>
              </a:rPr>
              <a:t>●社外取締役が取締役会議長に就任</a:t>
            </a:r>
          </a:p>
        </p:txBody>
      </p:sp>
      <p:sp>
        <p:nvSpPr>
          <p:cNvPr id="41" name="テキスト ボックス 40">
            <a:extLst>
              <a:ext uri="{FF2B5EF4-FFF2-40B4-BE49-F238E27FC236}">
                <a16:creationId xmlns:a16="http://schemas.microsoft.com/office/drawing/2014/main" id="{816D5075-22BA-3C50-6BBD-E24E00A7CA66}"/>
              </a:ext>
            </a:extLst>
          </p:cNvPr>
          <p:cNvSpPr txBox="1"/>
          <p:nvPr/>
        </p:nvSpPr>
        <p:spPr>
          <a:xfrm>
            <a:off x="4849660" y="5416383"/>
            <a:ext cx="1858201" cy="276999"/>
          </a:xfrm>
          <a:prstGeom prst="rect">
            <a:avLst/>
          </a:prstGeom>
          <a:noFill/>
        </p:spPr>
        <p:txBody>
          <a:bodyPr wrap="none" rtlCol="0">
            <a:spAutoFit/>
          </a:bodyPr>
          <a:lstStyle/>
          <a:p>
            <a:pPr>
              <a:spcBef>
                <a:spcPts val="1351"/>
              </a:spcBef>
            </a:pPr>
            <a:r>
              <a:rPr lang="ja-JP" altLang="en-US" sz="1200" dirty="0">
                <a:solidFill>
                  <a:schemeClr val="accent1"/>
                </a:solidFill>
              </a:rPr>
              <a:t>●取締役に外国籍メンバー</a:t>
            </a:r>
          </a:p>
        </p:txBody>
      </p:sp>
      <p:sp>
        <p:nvSpPr>
          <p:cNvPr id="42" name="テキスト ボックス 41">
            <a:extLst>
              <a:ext uri="{FF2B5EF4-FFF2-40B4-BE49-F238E27FC236}">
                <a16:creationId xmlns:a16="http://schemas.microsoft.com/office/drawing/2014/main" id="{65FCE8FE-1E4B-0AB8-EA97-AE7A377B057D}"/>
              </a:ext>
            </a:extLst>
          </p:cNvPr>
          <p:cNvSpPr txBox="1"/>
          <p:nvPr/>
        </p:nvSpPr>
        <p:spPr>
          <a:xfrm>
            <a:off x="1992912" y="1213043"/>
            <a:ext cx="1080000" cy="261610"/>
          </a:xfrm>
          <a:prstGeom prst="rect">
            <a:avLst/>
          </a:prstGeom>
          <a:solidFill>
            <a:schemeClr val="bg2">
              <a:lumMod val="20000"/>
              <a:lumOff val="80000"/>
            </a:schemeClr>
          </a:solidFill>
        </p:spPr>
        <p:txBody>
          <a:bodyPr wrap="square" rtlCol="0" anchor="ctr">
            <a:spAutoFit/>
          </a:bodyPr>
          <a:lstStyle/>
          <a:p>
            <a:pPr>
              <a:spcBef>
                <a:spcPts val="1351"/>
              </a:spcBef>
            </a:pPr>
            <a:r>
              <a:rPr lang="en-US" altLang="ja-JP" sz="1100" dirty="0">
                <a:solidFill>
                  <a:schemeClr val="accent1"/>
                </a:solidFill>
              </a:rPr>
              <a:t>2005</a:t>
            </a:r>
            <a:r>
              <a:rPr lang="ja-JP" altLang="en-US" sz="1100" dirty="0">
                <a:solidFill>
                  <a:schemeClr val="accent1"/>
                </a:solidFill>
              </a:rPr>
              <a:t>年</a:t>
            </a:r>
          </a:p>
        </p:txBody>
      </p:sp>
      <p:sp>
        <p:nvSpPr>
          <p:cNvPr id="43" name="テキスト ボックス 42">
            <a:extLst>
              <a:ext uri="{FF2B5EF4-FFF2-40B4-BE49-F238E27FC236}">
                <a16:creationId xmlns:a16="http://schemas.microsoft.com/office/drawing/2014/main" id="{8F87BF91-51A8-ADBF-0F6A-05B47B13BF76}"/>
              </a:ext>
            </a:extLst>
          </p:cNvPr>
          <p:cNvSpPr txBox="1"/>
          <p:nvPr/>
        </p:nvSpPr>
        <p:spPr>
          <a:xfrm>
            <a:off x="3083537" y="1213043"/>
            <a:ext cx="1080000" cy="261610"/>
          </a:xfrm>
          <a:prstGeom prst="rect">
            <a:avLst/>
          </a:prstGeom>
          <a:solidFill>
            <a:schemeClr val="bg2">
              <a:lumMod val="20000"/>
              <a:lumOff val="80000"/>
            </a:schemeClr>
          </a:solidFill>
        </p:spPr>
        <p:txBody>
          <a:bodyPr wrap="square" rtlCol="0" anchor="ctr">
            <a:spAutoFit/>
          </a:bodyPr>
          <a:lstStyle/>
          <a:p>
            <a:pPr>
              <a:spcBef>
                <a:spcPts val="1351"/>
              </a:spcBef>
            </a:pPr>
            <a:r>
              <a:rPr lang="en-US" altLang="ja-JP" sz="1100" dirty="0">
                <a:solidFill>
                  <a:schemeClr val="accent1"/>
                </a:solidFill>
              </a:rPr>
              <a:t>2010</a:t>
            </a:r>
            <a:r>
              <a:rPr lang="ja-JP" altLang="en-US" sz="1100" dirty="0">
                <a:solidFill>
                  <a:schemeClr val="accent1"/>
                </a:solidFill>
              </a:rPr>
              <a:t>年</a:t>
            </a:r>
          </a:p>
        </p:txBody>
      </p:sp>
      <p:sp>
        <p:nvSpPr>
          <p:cNvPr id="44" name="テキスト ボックス 43">
            <a:extLst>
              <a:ext uri="{FF2B5EF4-FFF2-40B4-BE49-F238E27FC236}">
                <a16:creationId xmlns:a16="http://schemas.microsoft.com/office/drawing/2014/main" id="{760B1A5F-9DB3-EF90-8D0C-4744429A2BB3}"/>
              </a:ext>
            </a:extLst>
          </p:cNvPr>
          <p:cNvSpPr txBox="1"/>
          <p:nvPr/>
        </p:nvSpPr>
        <p:spPr>
          <a:xfrm>
            <a:off x="4180512" y="1213043"/>
            <a:ext cx="1080000" cy="261610"/>
          </a:xfrm>
          <a:prstGeom prst="rect">
            <a:avLst/>
          </a:prstGeom>
          <a:solidFill>
            <a:schemeClr val="bg2">
              <a:lumMod val="20000"/>
              <a:lumOff val="80000"/>
            </a:schemeClr>
          </a:solidFill>
        </p:spPr>
        <p:txBody>
          <a:bodyPr wrap="square" rtlCol="0" anchor="ctr">
            <a:spAutoFit/>
          </a:bodyPr>
          <a:lstStyle/>
          <a:p>
            <a:pPr>
              <a:spcBef>
                <a:spcPts val="1351"/>
              </a:spcBef>
            </a:pPr>
            <a:r>
              <a:rPr lang="en-US" altLang="ja-JP" sz="1100" dirty="0">
                <a:solidFill>
                  <a:schemeClr val="accent1"/>
                </a:solidFill>
              </a:rPr>
              <a:t>2015</a:t>
            </a:r>
            <a:r>
              <a:rPr lang="ja-JP" altLang="en-US" sz="1100" dirty="0">
                <a:solidFill>
                  <a:schemeClr val="accent1"/>
                </a:solidFill>
              </a:rPr>
              <a:t>年</a:t>
            </a:r>
          </a:p>
        </p:txBody>
      </p:sp>
      <p:sp>
        <p:nvSpPr>
          <p:cNvPr id="45" name="テキスト ボックス 44">
            <a:extLst>
              <a:ext uri="{FF2B5EF4-FFF2-40B4-BE49-F238E27FC236}">
                <a16:creationId xmlns:a16="http://schemas.microsoft.com/office/drawing/2014/main" id="{AF91DB34-9E7E-729E-C909-8D1F4436240A}"/>
              </a:ext>
            </a:extLst>
          </p:cNvPr>
          <p:cNvSpPr txBox="1"/>
          <p:nvPr/>
        </p:nvSpPr>
        <p:spPr>
          <a:xfrm>
            <a:off x="5277489" y="1213043"/>
            <a:ext cx="6460327" cy="261610"/>
          </a:xfrm>
          <a:prstGeom prst="homePlate">
            <a:avLst/>
          </a:prstGeom>
          <a:solidFill>
            <a:srgbClr val="01A1B1"/>
          </a:solidFill>
        </p:spPr>
        <p:txBody>
          <a:bodyPr wrap="square" rtlCol="0" anchor="ctr">
            <a:spAutoFit/>
          </a:bodyPr>
          <a:lstStyle/>
          <a:p>
            <a:pPr>
              <a:spcBef>
                <a:spcPts val="1351"/>
              </a:spcBef>
            </a:pPr>
            <a:r>
              <a:rPr lang="en-US" altLang="ja-JP" sz="1100" dirty="0">
                <a:solidFill>
                  <a:schemeClr val="bg1"/>
                </a:solidFill>
              </a:rPr>
              <a:t>2021</a:t>
            </a:r>
            <a:r>
              <a:rPr lang="ja-JP" altLang="en-US" sz="1100" dirty="0">
                <a:solidFill>
                  <a:schemeClr val="bg1"/>
                </a:solidFill>
              </a:rPr>
              <a:t>年</a:t>
            </a:r>
          </a:p>
        </p:txBody>
      </p:sp>
      <p:sp>
        <p:nvSpPr>
          <p:cNvPr id="46" name="テキスト ボックス 45">
            <a:extLst>
              <a:ext uri="{FF2B5EF4-FFF2-40B4-BE49-F238E27FC236}">
                <a16:creationId xmlns:a16="http://schemas.microsoft.com/office/drawing/2014/main" id="{CF46D24F-1455-D4D9-80B8-D0DF376C0800}"/>
              </a:ext>
            </a:extLst>
          </p:cNvPr>
          <p:cNvSpPr txBox="1"/>
          <p:nvPr/>
        </p:nvSpPr>
        <p:spPr>
          <a:xfrm>
            <a:off x="5284011" y="5608740"/>
            <a:ext cx="2282997" cy="461665"/>
          </a:xfrm>
          <a:prstGeom prst="rect">
            <a:avLst/>
          </a:prstGeom>
          <a:noFill/>
        </p:spPr>
        <p:txBody>
          <a:bodyPr wrap="none" rtlCol="0">
            <a:spAutoFit/>
          </a:bodyPr>
          <a:lstStyle>
            <a:defPPr>
              <a:defRPr lang="ja-JP"/>
            </a:defPPr>
            <a:lvl1pPr>
              <a:spcBef>
                <a:spcPts val="1350"/>
              </a:spcBef>
              <a:defRPr sz="1200">
                <a:solidFill>
                  <a:schemeClr val="accent1"/>
                </a:solidFill>
              </a:defRPr>
            </a:lvl1pPr>
          </a:lstStyle>
          <a:p>
            <a:r>
              <a:rPr lang="ja-JP" altLang="en-US" dirty="0"/>
              <a:t>●社外取締役に女性メンバー</a:t>
            </a:r>
            <a:br>
              <a:rPr lang="en-US" altLang="ja-JP" dirty="0"/>
            </a:br>
            <a:r>
              <a:rPr lang="ja-JP" altLang="en-US" dirty="0"/>
              <a:t>　 執行役員に複数の女性メンバー</a:t>
            </a:r>
            <a:endParaRPr lang="en-US" altLang="ja-JP" dirty="0"/>
          </a:p>
        </p:txBody>
      </p:sp>
      <p:sp>
        <p:nvSpPr>
          <p:cNvPr id="47" name="テキスト ボックス 46">
            <a:extLst>
              <a:ext uri="{FF2B5EF4-FFF2-40B4-BE49-F238E27FC236}">
                <a16:creationId xmlns:a16="http://schemas.microsoft.com/office/drawing/2014/main" id="{B7489877-07CD-7E7E-2C88-5CA5C58DDE75}"/>
              </a:ext>
            </a:extLst>
          </p:cNvPr>
          <p:cNvSpPr txBox="1"/>
          <p:nvPr/>
        </p:nvSpPr>
        <p:spPr>
          <a:xfrm>
            <a:off x="8072045" y="2056236"/>
            <a:ext cx="3646151" cy="3508653"/>
          </a:xfrm>
          <a:prstGeom prst="rect">
            <a:avLst/>
          </a:prstGeom>
          <a:noFill/>
        </p:spPr>
        <p:txBody>
          <a:bodyPr wrap="square">
            <a:spAutoFit/>
          </a:bodyPr>
          <a:lstStyle/>
          <a:p>
            <a:pPr marL="285744" indent="-285744">
              <a:spcAft>
                <a:spcPts val="1800"/>
              </a:spcAft>
              <a:buFont typeface="Wingdings" panose="05000000000000000000" pitchFamily="2" charset="2"/>
              <a:buChar char="l"/>
            </a:pPr>
            <a:r>
              <a:rPr lang="ja-JP" altLang="en-US" b="1" dirty="0">
                <a:solidFill>
                  <a:schemeClr val="accent1"/>
                </a:solidFill>
              </a:rPr>
              <a:t>既存の仕組み</a:t>
            </a:r>
            <a:r>
              <a:rPr lang="en-US" altLang="ja-JP" b="1" dirty="0">
                <a:solidFill>
                  <a:schemeClr val="accent1"/>
                </a:solidFill>
              </a:rPr>
              <a:t>/</a:t>
            </a:r>
            <a:r>
              <a:rPr lang="ja-JP" altLang="en-US" b="1" dirty="0">
                <a:solidFill>
                  <a:schemeClr val="accent1"/>
                </a:solidFill>
              </a:rPr>
              <a:t>体制の活用・改善</a:t>
            </a:r>
          </a:p>
          <a:p>
            <a:pPr marL="285744" indent="-285744">
              <a:spcAft>
                <a:spcPts val="1800"/>
              </a:spcAft>
              <a:buFont typeface="Wingdings" panose="05000000000000000000" pitchFamily="2" charset="2"/>
              <a:buChar char="l"/>
            </a:pPr>
            <a:r>
              <a:rPr lang="ja-JP" altLang="en-US" b="1" dirty="0">
                <a:solidFill>
                  <a:schemeClr val="accent1"/>
                </a:solidFill>
              </a:rPr>
              <a:t>取締役会のさらなる多様化や  　情報開示の充実</a:t>
            </a:r>
          </a:p>
          <a:p>
            <a:pPr marL="285744" indent="-285744">
              <a:spcAft>
                <a:spcPts val="1800"/>
              </a:spcAft>
              <a:buFont typeface="Wingdings" panose="05000000000000000000" pitchFamily="2" charset="2"/>
              <a:buChar char="l"/>
            </a:pPr>
            <a:r>
              <a:rPr lang="ja-JP" altLang="en-US" b="1" dirty="0">
                <a:solidFill>
                  <a:schemeClr val="accent1"/>
                </a:solidFill>
              </a:rPr>
              <a:t>グループ・グローバルでの</a:t>
            </a:r>
            <a:br>
              <a:rPr lang="en-US" altLang="ja-JP" b="1" dirty="0">
                <a:solidFill>
                  <a:schemeClr val="accent1"/>
                </a:solidFill>
              </a:rPr>
            </a:br>
            <a:r>
              <a:rPr lang="ja-JP" altLang="en-US" b="1" dirty="0">
                <a:solidFill>
                  <a:schemeClr val="accent1"/>
                </a:solidFill>
              </a:rPr>
              <a:t>人事制度、評価・報酬制度の</a:t>
            </a:r>
            <a:br>
              <a:rPr lang="en-US" altLang="ja-JP" b="1" dirty="0">
                <a:solidFill>
                  <a:schemeClr val="accent1"/>
                </a:solidFill>
              </a:rPr>
            </a:br>
            <a:r>
              <a:rPr lang="ja-JP" altLang="en-US" b="1" dirty="0">
                <a:solidFill>
                  <a:schemeClr val="accent1"/>
                </a:solidFill>
              </a:rPr>
              <a:t>再構築</a:t>
            </a:r>
          </a:p>
          <a:p>
            <a:pPr marL="285744" indent="-285744">
              <a:spcAft>
                <a:spcPts val="1800"/>
              </a:spcAft>
              <a:buFont typeface="Wingdings" panose="05000000000000000000" pitchFamily="2" charset="2"/>
              <a:buChar char="l"/>
            </a:pPr>
            <a:r>
              <a:rPr lang="ja-JP" altLang="en-US" b="1" dirty="0">
                <a:solidFill>
                  <a:schemeClr val="accent1"/>
                </a:solidFill>
              </a:rPr>
              <a:t>グループガバナンスの高度化</a:t>
            </a:r>
          </a:p>
          <a:p>
            <a:pPr marL="285744" indent="-285744">
              <a:spcAft>
                <a:spcPts val="1800"/>
              </a:spcAft>
              <a:buFont typeface="Wingdings" panose="05000000000000000000" pitchFamily="2" charset="2"/>
              <a:buChar char="l"/>
            </a:pPr>
            <a:r>
              <a:rPr lang="ja-JP" altLang="en-US" b="1" dirty="0">
                <a:solidFill>
                  <a:schemeClr val="accent1"/>
                </a:solidFill>
              </a:rPr>
              <a:t>内部統制システムと</a:t>
            </a:r>
            <a:br>
              <a:rPr lang="en-US" altLang="ja-JP" b="1" dirty="0">
                <a:solidFill>
                  <a:schemeClr val="accent1"/>
                </a:solidFill>
              </a:rPr>
            </a:br>
            <a:r>
              <a:rPr lang="ja-JP" altLang="en-US" b="1" dirty="0">
                <a:solidFill>
                  <a:schemeClr val="accent1"/>
                </a:solidFill>
              </a:rPr>
              <a:t>リスクマネジメントの強化</a:t>
            </a:r>
          </a:p>
        </p:txBody>
      </p:sp>
      <p:cxnSp>
        <p:nvCxnSpPr>
          <p:cNvPr id="48" name="直線矢印コネクタ 47">
            <a:extLst>
              <a:ext uri="{FF2B5EF4-FFF2-40B4-BE49-F238E27FC236}">
                <a16:creationId xmlns:a16="http://schemas.microsoft.com/office/drawing/2014/main" id="{0CD05A99-8BAE-C617-CEFA-7993730EE68F}"/>
              </a:ext>
            </a:extLst>
          </p:cNvPr>
          <p:cNvCxnSpPr>
            <a:cxnSpLocks/>
          </p:cNvCxnSpPr>
          <p:nvPr/>
        </p:nvCxnSpPr>
        <p:spPr>
          <a:xfrm flipV="1">
            <a:off x="1568450" y="1139185"/>
            <a:ext cx="369206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4C554B93-6CED-077C-C924-812619B19E6D}"/>
              </a:ext>
            </a:extLst>
          </p:cNvPr>
          <p:cNvCxnSpPr>
            <a:cxnSpLocks/>
          </p:cNvCxnSpPr>
          <p:nvPr/>
        </p:nvCxnSpPr>
        <p:spPr>
          <a:xfrm>
            <a:off x="5277489" y="1139185"/>
            <a:ext cx="64603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6166AB67-ED81-2D21-1488-09E5D5E60F78}"/>
              </a:ext>
            </a:extLst>
          </p:cNvPr>
          <p:cNvSpPr/>
          <p:nvPr/>
        </p:nvSpPr>
        <p:spPr>
          <a:xfrm>
            <a:off x="8059985" y="1548510"/>
            <a:ext cx="3677827" cy="45017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51" name="テキスト ボックス 50">
            <a:extLst>
              <a:ext uri="{FF2B5EF4-FFF2-40B4-BE49-F238E27FC236}">
                <a16:creationId xmlns:a16="http://schemas.microsoft.com/office/drawing/2014/main" id="{58A554C4-CE0D-ED53-58FF-0B763AAE1F14}"/>
              </a:ext>
            </a:extLst>
          </p:cNvPr>
          <p:cNvSpPr txBox="1"/>
          <p:nvPr/>
        </p:nvSpPr>
        <p:spPr>
          <a:xfrm>
            <a:off x="1568452" y="1204923"/>
            <a:ext cx="401633" cy="261610"/>
          </a:xfrm>
          <a:prstGeom prst="rect">
            <a:avLst/>
          </a:prstGeom>
          <a:solidFill>
            <a:schemeClr val="bg2">
              <a:lumMod val="20000"/>
              <a:lumOff val="80000"/>
            </a:schemeClr>
          </a:solidFill>
        </p:spPr>
        <p:txBody>
          <a:bodyPr wrap="square" rtlCol="0" anchor="ctr">
            <a:spAutoFit/>
          </a:bodyPr>
          <a:lstStyle/>
          <a:p>
            <a:pPr>
              <a:spcBef>
                <a:spcPts val="1351"/>
              </a:spcBef>
            </a:pPr>
            <a:endParaRPr lang="ja-JP" altLang="en-US" sz="1100" dirty="0">
              <a:solidFill>
                <a:schemeClr val="accent1"/>
              </a:solidFill>
            </a:endParaRPr>
          </a:p>
        </p:txBody>
      </p:sp>
      <p:sp>
        <p:nvSpPr>
          <p:cNvPr id="52" name="テキスト ボックス 51">
            <a:extLst>
              <a:ext uri="{FF2B5EF4-FFF2-40B4-BE49-F238E27FC236}">
                <a16:creationId xmlns:a16="http://schemas.microsoft.com/office/drawing/2014/main" id="{4D7E3091-E5AA-407C-BF25-4B59F2208B3E}"/>
              </a:ext>
            </a:extLst>
          </p:cNvPr>
          <p:cNvSpPr txBox="1"/>
          <p:nvPr/>
        </p:nvSpPr>
        <p:spPr>
          <a:xfrm>
            <a:off x="5733254" y="6038609"/>
            <a:ext cx="2404951" cy="246221"/>
          </a:xfrm>
          <a:prstGeom prst="rect">
            <a:avLst/>
          </a:prstGeom>
          <a:noFill/>
        </p:spPr>
        <p:txBody>
          <a:bodyPr wrap="square" rtlCol="0">
            <a:spAutoFit/>
          </a:bodyPr>
          <a:lstStyle/>
          <a:p>
            <a:pPr>
              <a:spcBef>
                <a:spcPts val="1351"/>
              </a:spcBef>
            </a:pPr>
            <a:r>
              <a:rPr lang="en-US" altLang="ja-JP" sz="1000" dirty="0">
                <a:solidFill>
                  <a:schemeClr val="accent1"/>
                </a:solidFill>
              </a:rPr>
              <a:t>※</a:t>
            </a:r>
            <a:r>
              <a:rPr lang="ja-JP" altLang="en-US" sz="1000" dirty="0">
                <a:solidFill>
                  <a:schemeClr val="accent1"/>
                </a:solidFill>
              </a:rPr>
              <a:t>３年に</a:t>
            </a:r>
            <a:r>
              <a:rPr lang="en-US" altLang="ja-JP" sz="1000" dirty="0">
                <a:solidFill>
                  <a:schemeClr val="accent1"/>
                </a:solidFill>
              </a:rPr>
              <a:t>1</a:t>
            </a:r>
            <a:r>
              <a:rPr lang="ja-JP" altLang="en-US" sz="1000" dirty="0">
                <a:solidFill>
                  <a:schemeClr val="accent1"/>
                </a:solidFill>
              </a:rPr>
              <a:t>回、その他の年度は自己評価</a:t>
            </a:r>
          </a:p>
        </p:txBody>
      </p:sp>
      <p:sp>
        <p:nvSpPr>
          <p:cNvPr id="53" name="テキスト ボックス 52">
            <a:extLst>
              <a:ext uri="{FF2B5EF4-FFF2-40B4-BE49-F238E27FC236}">
                <a16:creationId xmlns:a16="http://schemas.microsoft.com/office/drawing/2014/main" id="{2B6BEC67-1156-5D83-A397-9538CA381124}"/>
              </a:ext>
            </a:extLst>
          </p:cNvPr>
          <p:cNvSpPr txBox="1"/>
          <p:nvPr/>
        </p:nvSpPr>
        <p:spPr>
          <a:xfrm>
            <a:off x="5491356" y="4154362"/>
            <a:ext cx="2393604" cy="461665"/>
          </a:xfrm>
          <a:prstGeom prst="rect">
            <a:avLst/>
          </a:prstGeom>
          <a:noFill/>
        </p:spPr>
        <p:txBody>
          <a:bodyPr wrap="none" rtlCol="0" anchor="ctr">
            <a:spAutoFit/>
          </a:bodyPr>
          <a:lstStyle>
            <a:defPPr>
              <a:defRPr lang="ja-JP"/>
            </a:defPPr>
            <a:lvl1pPr>
              <a:spcBef>
                <a:spcPts val="1350"/>
              </a:spcBef>
              <a:defRPr sz="1200">
                <a:solidFill>
                  <a:schemeClr val="accent1"/>
                </a:solidFill>
              </a:defRPr>
            </a:lvl1pPr>
          </a:lstStyle>
          <a:p>
            <a:r>
              <a:rPr lang="ja-JP" altLang="en-US" dirty="0"/>
              <a:t>●株主総会資料の電子提供に係る</a:t>
            </a:r>
            <a:br>
              <a:rPr lang="en-US" altLang="ja-JP" dirty="0"/>
            </a:br>
            <a:r>
              <a:rPr lang="ja-JP" altLang="en-US" dirty="0"/>
              <a:t>　 定款変更</a:t>
            </a:r>
          </a:p>
        </p:txBody>
      </p:sp>
    </p:spTree>
    <p:extLst>
      <p:ext uri="{BB962C8B-B14F-4D97-AF65-F5344CB8AC3E}">
        <p14:creationId xmlns:p14="http://schemas.microsoft.com/office/powerpoint/2010/main" val="122506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2F642B2-694F-07B1-0788-E30DD798C058}"/>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 name="正方形/長方形 3">
            <a:extLst>
              <a:ext uri="{FF2B5EF4-FFF2-40B4-BE49-F238E27FC236}">
                <a16:creationId xmlns:a16="http://schemas.microsoft.com/office/drawing/2014/main" id="{FABBF0CE-CB84-F355-9E75-444975A41219}"/>
              </a:ext>
            </a:extLst>
          </p:cNvPr>
          <p:cNvSpPr/>
          <p:nvPr/>
        </p:nvSpPr>
        <p:spPr>
          <a:xfrm>
            <a:off x="7537702" y="1926875"/>
            <a:ext cx="3306256" cy="93958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67EE95BB-93D1-AB72-EE43-410D33DCCC07}"/>
              </a:ext>
            </a:extLst>
          </p:cNvPr>
          <p:cNvSpPr/>
          <p:nvPr/>
        </p:nvSpPr>
        <p:spPr>
          <a:xfrm>
            <a:off x="7538725" y="3208937"/>
            <a:ext cx="3306256" cy="199994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タイトル 1">
            <a:extLst>
              <a:ext uri="{FF2B5EF4-FFF2-40B4-BE49-F238E27FC236}">
                <a16:creationId xmlns:a16="http://schemas.microsoft.com/office/drawing/2014/main" id="{A664D414-2B4B-AB84-5874-383CC7E6CBD7}"/>
              </a:ext>
            </a:extLst>
          </p:cNvPr>
          <p:cNvSpPr>
            <a:spLocks noGrp="1"/>
          </p:cNvSpPr>
          <p:nvPr>
            <p:ph type="title"/>
          </p:nvPr>
        </p:nvSpPr>
        <p:spPr>
          <a:xfrm>
            <a:off x="517056" y="124922"/>
            <a:ext cx="11400125" cy="518095"/>
          </a:xfrm>
        </p:spPr>
        <p:txBody>
          <a:bodyPr/>
          <a:lstStyle/>
          <a:p>
            <a:r>
              <a:rPr kumimoji="1" lang="ja-JP" altLang="en-US" dirty="0"/>
              <a:t>リスクマネジメントとサステナビリティマネジメント</a:t>
            </a:r>
          </a:p>
        </p:txBody>
      </p:sp>
      <p:sp>
        <p:nvSpPr>
          <p:cNvPr id="7" name="正方形/長方形 6">
            <a:extLst>
              <a:ext uri="{FF2B5EF4-FFF2-40B4-BE49-F238E27FC236}">
                <a16:creationId xmlns:a16="http://schemas.microsoft.com/office/drawing/2014/main" id="{F0395050-B106-9EDF-328A-B03572000FD2}"/>
              </a:ext>
            </a:extLst>
          </p:cNvPr>
          <p:cNvSpPr/>
          <p:nvPr/>
        </p:nvSpPr>
        <p:spPr>
          <a:xfrm>
            <a:off x="871017" y="1908282"/>
            <a:ext cx="5569111" cy="1248486"/>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rgbClr val="0070C0"/>
                </a:solidFill>
              </a:rPr>
              <a:t>危機管理委員会</a:t>
            </a:r>
            <a:endParaRPr kumimoji="1" lang="en-US" altLang="ja-JP" sz="2000" b="1" dirty="0">
              <a:solidFill>
                <a:srgbClr val="0070C0"/>
              </a:solidFill>
            </a:endParaRPr>
          </a:p>
          <a:p>
            <a:r>
              <a:rPr kumimoji="1" lang="ja-JP" altLang="en-US" sz="2000" dirty="0">
                <a:solidFill>
                  <a:schemeClr val="tx1"/>
                </a:solidFill>
              </a:rPr>
              <a:t>危機発生時に、人的な安全を確保し、経済損失を最小限に抑え、企業の社会的責任を果たす</a:t>
            </a:r>
          </a:p>
        </p:txBody>
      </p:sp>
      <p:sp>
        <p:nvSpPr>
          <p:cNvPr id="8" name="正方形/長方形 7">
            <a:extLst>
              <a:ext uri="{FF2B5EF4-FFF2-40B4-BE49-F238E27FC236}">
                <a16:creationId xmlns:a16="http://schemas.microsoft.com/office/drawing/2014/main" id="{3E69BF19-171E-CE53-5159-BE70A1EA80F1}"/>
              </a:ext>
            </a:extLst>
          </p:cNvPr>
          <p:cNvSpPr/>
          <p:nvPr/>
        </p:nvSpPr>
        <p:spPr>
          <a:xfrm>
            <a:off x="871018" y="3374796"/>
            <a:ext cx="5569110" cy="1248487"/>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rgbClr val="0070C0"/>
                </a:solidFill>
              </a:rPr>
              <a:t>リスク管理委員会</a:t>
            </a:r>
            <a:endParaRPr kumimoji="1" lang="en-US" altLang="ja-JP" sz="2000" b="1" dirty="0">
              <a:solidFill>
                <a:srgbClr val="0070C0"/>
              </a:solidFill>
            </a:endParaRPr>
          </a:p>
          <a:p>
            <a:r>
              <a:rPr kumimoji="1" lang="ja-JP" altLang="en-US" sz="2000" dirty="0">
                <a:solidFill>
                  <a:schemeClr val="tx1"/>
                </a:solidFill>
              </a:rPr>
              <a:t>重点的に管理すべきリスクを選定し、対策の進捗</a:t>
            </a:r>
            <a:br>
              <a:rPr kumimoji="1" lang="en-US" altLang="ja-JP" sz="2000" dirty="0">
                <a:solidFill>
                  <a:schemeClr val="tx1"/>
                </a:solidFill>
              </a:rPr>
            </a:br>
            <a:r>
              <a:rPr kumimoji="1" lang="ja-JP" altLang="en-US" sz="2000" dirty="0">
                <a:solidFill>
                  <a:schemeClr val="tx1"/>
                </a:solidFill>
              </a:rPr>
              <a:t>状況をモニタリングする</a:t>
            </a:r>
          </a:p>
        </p:txBody>
      </p:sp>
      <p:sp>
        <p:nvSpPr>
          <p:cNvPr id="9" name="正方形/長方形 8">
            <a:extLst>
              <a:ext uri="{FF2B5EF4-FFF2-40B4-BE49-F238E27FC236}">
                <a16:creationId xmlns:a16="http://schemas.microsoft.com/office/drawing/2014/main" id="{C654D5EA-E2FC-7CDA-2240-6226C7EC560E}"/>
              </a:ext>
            </a:extLst>
          </p:cNvPr>
          <p:cNvSpPr/>
          <p:nvPr/>
        </p:nvSpPr>
        <p:spPr>
          <a:xfrm>
            <a:off x="871018" y="4827995"/>
            <a:ext cx="5569110" cy="1248487"/>
          </a:xfrm>
          <a:prstGeom prst="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rgbClr val="0070C0"/>
                </a:solidFill>
              </a:rPr>
              <a:t>サステナビリティ委員会</a:t>
            </a:r>
            <a:endParaRPr kumimoji="1" lang="en-US" altLang="ja-JP" sz="2000" b="1" dirty="0">
              <a:solidFill>
                <a:srgbClr val="0070C0"/>
              </a:solidFill>
            </a:endParaRPr>
          </a:p>
          <a:p>
            <a:r>
              <a:rPr kumimoji="1" lang="en-US" altLang="ja-JP" sz="2000" dirty="0">
                <a:solidFill>
                  <a:schemeClr val="tx1"/>
                </a:solidFill>
              </a:rPr>
              <a:t>ESG</a:t>
            </a:r>
            <a:r>
              <a:rPr kumimoji="1" lang="ja-JP" altLang="en-US" sz="2000" dirty="0">
                <a:solidFill>
                  <a:schemeClr val="tx1"/>
                </a:solidFill>
              </a:rPr>
              <a:t>の分野における中長期的な課題を特定し、</a:t>
            </a:r>
            <a:br>
              <a:rPr kumimoji="1" lang="en-US" altLang="ja-JP" sz="2000" dirty="0">
                <a:solidFill>
                  <a:schemeClr val="tx1"/>
                </a:solidFill>
              </a:rPr>
            </a:br>
            <a:r>
              <a:rPr kumimoji="1" lang="ja-JP" altLang="en-US" sz="2000" dirty="0">
                <a:solidFill>
                  <a:schemeClr val="tx1"/>
                </a:solidFill>
              </a:rPr>
              <a:t>課題の解決に向けた戦略を策定する</a:t>
            </a:r>
          </a:p>
        </p:txBody>
      </p:sp>
      <p:sp>
        <p:nvSpPr>
          <p:cNvPr id="10" name="正方形/長方形 9">
            <a:extLst>
              <a:ext uri="{FF2B5EF4-FFF2-40B4-BE49-F238E27FC236}">
                <a16:creationId xmlns:a16="http://schemas.microsoft.com/office/drawing/2014/main" id="{CC640CA1-87C8-B1F8-1F0F-9291DDBF33D9}"/>
              </a:ext>
            </a:extLst>
          </p:cNvPr>
          <p:cNvSpPr/>
          <p:nvPr/>
        </p:nvSpPr>
        <p:spPr>
          <a:xfrm>
            <a:off x="7973187" y="3565510"/>
            <a:ext cx="2435287" cy="589277"/>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0070C0"/>
                </a:solidFill>
              </a:rPr>
              <a:t>社長</a:t>
            </a:r>
          </a:p>
        </p:txBody>
      </p:sp>
      <p:cxnSp>
        <p:nvCxnSpPr>
          <p:cNvPr id="11" name="コネクタ: カギ線 10">
            <a:extLst>
              <a:ext uri="{FF2B5EF4-FFF2-40B4-BE49-F238E27FC236}">
                <a16:creationId xmlns:a16="http://schemas.microsoft.com/office/drawing/2014/main" id="{DC10B2FA-DA96-6837-70E0-F93749F7EAD6}"/>
              </a:ext>
            </a:extLst>
          </p:cNvPr>
          <p:cNvCxnSpPr>
            <a:cxnSpLocks/>
            <a:stCxn id="7" idx="3"/>
            <a:endCxn id="10" idx="1"/>
          </p:cNvCxnSpPr>
          <p:nvPr/>
        </p:nvCxnSpPr>
        <p:spPr>
          <a:xfrm>
            <a:off x="6440128" y="2532525"/>
            <a:ext cx="1533059" cy="1327624"/>
          </a:xfrm>
          <a:prstGeom prst="bentConnector3">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435AB5F5-2793-4CAD-C95A-4407ACDAB09A}"/>
              </a:ext>
            </a:extLst>
          </p:cNvPr>
          <p:cNvCxnSpPr>
            <a:cxnSpLocks/>
            <a:stCxn id="9" idx="3"/>
            <a:endCxn id="13" idx="1"/>
          </p:cNvCxnSpPr>
          <p:nvPr/>
        </p:nvCxnSpPr>
        <p:spPr>
          <a:xfrm flipV="1">
            <a:off x="6440128" y="4571772"/>
            <a:ext cx="1533059" cy="880467"/>
          </a:xfrm>
          <a:prstGeom prst="bentConnector3">
            <a:avLst>
              <a:gd name="adj1" fmla="val 50000"/>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8261198E-FF76-1118-F791-30ACB92F3D84}"/>
              </a:ext>
            </a:extLst>
          </p:cNvPr>
          <p:cNvSpPr/>
          <p:nvPr/>
        </p:nvSpPr>
        <p:spPr>
          <a:xfrm>
            <a:off x="7973187" y="4277133"/>
            <a:ext cx="2435287" cy="589277"/>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0070C0"/>
                </a:solidFill>
              </a:rPr>
              <a:t>経営会議</a:t>
            </a:r>
          </a:p>
        </p:txBody>
      </p:sp>
      <p:cxnSp>
        <p:nvCxnSpPr>
          <p:cNvPr id="14" name="コネクタ: カギ線 13">
            <a:extLst>
              <a:ext uri="{FF2B5EF4-FFF2-40B4-BE49-F238E27FC236}">
                <a16:creationId xmlns:a16="http://schemas.microsoft.com/office/drawing/2014/main" id="{7EC61994-584B-FCF5-DB4C-55C6F5637DE1}"/>
              </a:ext>
            </a:extLst>
          </p:cNvPr>
          <p:cNvCxnSpPr>
            <a:cxnSpLocks/>
            <a:stCxn id="8" idx="3"/>
            <a:endCxn id="10" idx="1"/>
          </p:cNvCxnSpPr>
          <p:nvPr/>
        </p:nvCxnSpPr>
        <p:spPr>
          <a:xfrm flipV="1">
            <a:off x="6440128" y="3860149"/>
            <a:ext cx="1533059" cy="138891"/>
          </a:xfrm>
          <a:prstGeom prst="bentConnector3">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CC543756-6D75-F358-1F3E-80799F54469A}"/>
              </a:ext>
            </a:extLst>
          </p:cNvPr>
          <p:cNvSpPr/>
          <p:nvPr/>
        </p:nvSpPr>
        <p:spPr>
          <a:xfrm>
            <a:off x="7974209" y="2121559"/>
            <a:ext cx="2435287" cy="589277"/>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0070C0"/>
                </a:solidFill>
              </a:rPr>
              <a:t>取締役会</a:t>
            </a:r>
          </a:p>
        </p:txBody>
      </p:sp>
      <p:cxnSp>
        <p:nvCxnSpPr>
          <p:cNvPr id="16" name="直線コネクタ 15">
            <a:extLst>
              <a:ext uri="{FF2B5EF4-FFF2-40B4-BE49-F238E27FC236}">
                <a16:creationId xmlns:a16="http://schemas.microsoft.com/office/drawing/2014/main" id="{AAAE8C98-80E3-EAAA-5191-67099D56C957}"/>
              </a:ext>
            </a:extLst>
          </p:cNvPr>
          <p:cNvCxnSpPr>
            <a:stCxn id="15" idx="2"/>
            <a:endCxn id="5" idx="0"/>
          </p:cNvCxnSpPr>
          <p:nvPr/>
        </p:nvCxnSpPr>
        <p:spPr>
          <a:xfrm>
            <a:off x="9191853" y="2710836"/>
            <a:ext cx="0" cy="498101"/>
          </a:xfrm>
          <a:prstGeom prst="line">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プレースホルダー 3">
            <a:extLst>
              <a:ext uri="{FF2B5EF4-FFF2-40B4-BE49-F238E27FC236}">
                <a16:creationId xmlns:a16="http://schemas.microsoft.com/office/drawing/2014/main" id="{BAB017C8-8333-4AA2-30A0-240865E9BEEA}"/>
              </a:ext>
            </a:extLst>
          </p:cNvPr>
          <p:cNvSpPr txBox="1">
            <a:spLocks/>
          </p:cNvSpPr>
          <p:nvPr/>
        </p:nvSpPr>
        <p:spPr>
          <a:xfrm>
            <a:off x="1664962" y="871389"/>
            <a:ext cx="8862076" cy="8664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600" b="1" dirty="0"/>
              <a:t>役員レベルの委員会で戦略を立案し、機動的に実行</a:t>
            </a:r>
            <a:endParaRPr lang="en-US" altLang="ja-JP" sz="2600" b="1" dirty="0"/>
          </a:p>
          <a:p>
            <a:pPr marL="0" indent="0" algn="ctr">
              <a:spcBef>
                <a:spcPts val="300"/>
              </a:spcBef>
              <a:buFont typeface="Arial" panose="020B0604020202020204" pitchFamily="34" charset="0"/>
              <a:buNone/>
            </a:pPr>
            <a:r>
              <a:rPr lang="ja-JP" altLang="en-US" sz="2600" b="1" dirty="0"/>
              <a:t>内容は取締役会に報告</a:t>
            </a:r>
          </a:p>
        </p:txBody>
      </p:sp>
      <p:sp>
        <p:nvSpPr>
          <p:cNvPr id="18" name="テキスト ボックス 17">
            <a:extLst>
              <a:ext uri="{FF2B5EF4-FFF2-40B4-BE49-F238E27FC236}">
                <a16:creationId xmlns:a16="http://schemas.microsoft.com/office/drawing/2014/main" id="{DF5D6DB3-408D-5323-1542-61F18355DB93}"/>
              </a:ext>
            </a:extLst>
          </p:cNvPr>
          <p:cNvSpPr txBox="1"/>
          <p:nvPr/>
        </p:nvSpPr>
        <p:spPr>
          <a:xfrm>
            <a:off x="6440128" y="5746878"/>
            <a:ext cx="1802096" cy="369332"/>
          </a:xfrm>
          <a:prstGeom prst="rect">
            <a:avLst/>
          </a:prstGeom>
          <a:noFill/>
        </p:spPr>
        <p:txBody>
          <a:bodyPr wrap="none" rtlCol="0">
            <a:spAutoFit/>
          </a:bodyPr>
          <a:lstStyle/>
          <a:p>
            <a:r>
              <a:rPr kumimoji="1" lang="en-US" altLang="ja-JP" dirty="0">
                <a:solidFill>
                  <a:srgbClr val="C00000"/>
                </a:solidFill>
              </a:rPr>
              <a:t>2022</a:t>
            </a:r>
            <a:r>
              <a:rPr kumimoji="1" lang="ja-JP" altLang="en-US" dirty="0">
                <a:solidFill>
                  <a:srgbClr val="C00000"/>
                </a:solidFill>
              </a:rPr>
              <a:t>年度に新設</a:t>
            </a:r>
          </a:p>
        </p:txBody>
      </p:sp>
    </p:spTree>
    <p:extLst>
      <p:ext uri="{BB962C8B-B14F-4D97-AF65-F5344CB8AC3E}">
        <p14:creationId xmlns:p14="http://schemas.microsoft.com/office/powerpoint/2010/main" val="105569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4B8A5-8119-395C-065C-463480464140}"/>
              </a:ext>
            </a:extLst>
          </p:cNvPr>
          <p:cNvSpPr>
            <a:spLocks noGrp="1"/>
          </p:cNvSpPr>
          <p:nvPr>
            <p:ph type="title"/>
          </p:nvPr>
        </p:nvSpPr>
        <p:spPr/>
        <p:txBody>
          <a:bodyPr/>
          <a:lstStyle/>
          <a:p>
            <a:r>
              <a:rPr kumimoji="1" lang="ja-JP" altLang="en-US" dirty="0"/>
              <a:t>サステナビリティ委員会</a:t>
            </a:r>
          </a:p>
        </p:txBody>
      </p:sp>
      <p:sp>
        <p:nvSpPr>
          <p:cNvPr id="3" name="スライド番号プレースホルダー 2">
            <a:extLst>
              <a:ext uri="{FF2B5EF4-FFF2-40B4-BE49-F238E27FC236}">
                <a16:creationId xmlns:a16="http://schemas.microsoft.com/office/drawing/2014/main" id="{9D66DBF5-0835-2166-95D1-C6F4ABD0C8D7}"/>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12" name="テキスト プレースホルダー 11">
            <a:extLst>
              <a:ext uri="{FF2B5EF4-FFF2-40B4-BE49-F238E27FC236}">
                <a16:creationId xmlns:a16="http://schemas.microsoft.com/office/drawing/2014/main" id="{779D953C-3124-3307-A691-C4BB88EF4FBD}"/>
              </a:ext>
            </a:extLst>
          </p:cNvPr>
          <p:cNvSpPr>
            <a:spLocks noGrp="1"/>
          </p:cNvSpPr>
          <p:nvPr>
            <p:ph type="body" sz="quarter" idx="11"/>
          </p:nvPr>
        </p:nvSpPr>
        <p:spPr>
          <a:xfrm>
            <a:off x="411547" y="1134498"/>
            <a:ext cx="6138722" cy="4985957"/>
          </a:xfrm>
        </p:spPr>
        <p:txBody>
          <a:bodyPr/>
          <a:lstStyle/>
          <a:p>
            <a:r>
              <a:rPr lang="ja-JP" altLang="en-US" dirty="0"/>
              <a:t>サステナビリティ委員会の傘下にテーマ別の</a:t>
            </a:r>
            <a:br>
              <a:rPr lang="en-US" altLang="ja-JP" dirty="0"/>
            </a:br>
            <a:r>
              <a:rPr lang="ja-JP" altLang="en-US" dirty="0"/>
              <a:t>分科会を設置し、活発に議論</a:t>
            </a:r>
            <a:endParaRPr lang="en-US" altLang="ja-JP" dirty="0"/>
          </a:p>
          <a:p>
            <a:endParaRPr lang="en-US" altLang="ja-JP" dirty="0"/>
          </a:p>
          <a:p>
            <a:r>
              <a:rPr lang="ja-JP" altLang="en-US" dirty="0"/>
              <a:t>主な議題（一部）</a:t>
            </a:r>
            <a:endParaRPr lang="en-US" altLang="ja-JP" dirty="0"/>
          </a:p>
          <a:p>
            <a:pPr lvl="1"/>
            <a:r>
              <a:rPr lang="ja-JP" altLang="en-US" dirty="0"/>
              <a:t>マテリアリティ分析</a:t>
            </a:r>
            <a:endParaRPr lang="en-US" altLang="ja-JP" dirty="0"/>
          </a:p>
          <a:p>
            <a:pPr lvl="1"/>
            <a:r>
              <a:rPr lang="ja-JP" altLang="en-US" dirty="0"/>
              <a:t>貢献と成長のストーリー</a:t>
            </a:r>
            <a:endParaRPr lang="en-US" altLang="ja-JP" dirty="0"/>
          </a:p>
          <a:p>
            <a:pPr lvl="1"/>
            <a:r>
              <a:rPr lang="ja-JP" altLang="en-US" dirty="0"/>
              <a:t>人的資本経営</a:t>
            </a:r>
            <a:endParaRPr lang="en-US" altLang="ja-JP" dirty="0"/>
          </a:p>
          <a:p>
            <a:pPr lvl="1"/>
            <a:r>
              <a:rPr lang="ja-JP" altLang="en-US" dirty="0"/>
              <a:t>インターナルカーボンプライシング</a:t>
            </a:r>
            <a:endParaRPr lang="en-US" altLang="ja-JP" dirty="0"/>
          </a:p>
          <a:p>
            <a:pPr lvl="1"/>
            <a:r>
              <a:rPr lang="en-US" altLang="ja-JP" dirty="0"/>
              <a:t>ESG</a:t>
            </a:r>
            <a:r>
              <a:rPr lang="ja-JP" altLang="en-US" dirty="0"/>
              <a:t>外部評価分析（</a:t>
            </a:r>
            <a:r>
              <a:rPr lang="en-US" altLang="ja-JP" dirty="0"/>
              <a:t>DJSI, CDP</a:t>
            </a:r>
            <a:r>
              <a:rPr lang="ja-JP" altLang="en-US" dirty="0"/>
              <a:t>等）</a:t>
            </a:r>
            <a:endParaRPr lang="en-US" altLang="ja-JP" dirty="0"/>
          </a:p>
          <a:p>
            <a:pPr lvl="1"/>
            <a:r>
              <a:rPr lang="ja-JP" altLang="en-US" dirty="0"/>
              <a:t>非財務情報開示（内閣府令改正、欧州</a:t>
            </a:r>
            <a:r>
              <a:rPr lang="en-US" altLang="ja-JP" dirty="0"/>
              <a:t>CSRD</a:t>
            </a:r>
            <a:r>
              <a:rPr lang="ja-JP" altLang="en-US" dirty="0"/>
              <a:t>）</a:t>
            </a:r>
            <a:endParaRPr lang="en-US" altLang="ja-JP" dirty="0"/>
          </a:p>
        </p:txBody>
      </p:sp>
      <p:graphicFrame>
        <p:nvGraphicFramePr>
          <p:cNvPr id="11" name="図表 10">
            <a:extLst>
              <a:ext uri="{FF2B5EF4-FFF2-40B4-BE49-F238E27FC236}">
                <a16:creationId xmlns:a16="http://schemas.microsoft.com/office/drawing/2014/main" id="{E9D15265-0B0A-4D0D-AAD3-5CAA56D44F96}"/>
              </a:ext>
            </a:extLst>
          </p:cNvPr>
          <p:cNvGraphicFramePr/>
          <p:nvPr/>
        </p:nvGraphicFramePr>
        <p:xfrm>
          <a:off x="6217117" y="1696913"/>
          <a:ext cx="5863492" cy="3861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正方形/長方形 12">
            <a:extLst>
              <a:ext uri="{FF2B5EF4-FFF2-40B4-BE49-F238E27FC236}">
                <a16:creationId xmlns:a16="http://schemas.microsoft.com/office/drawing/2014/main" id="{C229F6A3-05E7-07F7-8ABA-CAD2BA7EC459}"/>
              </a:ext>
            </a:extLst>
          </p:cNvPr>
          <p:cNvSpPr/>
          <p:nvPr/>
        </p:nvSpPr>
        <p:spPr>
          <a:xfrm>
            <a:off x="8080132" y="1182854"/>
            <a:ext cx="3165230" cy="448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委員長：社長</a:t>
            </a:r>
            <a:endParaRPr kumimoji="1" lang="en-US" altLang="ja-JP" sz="1600" dirty="0">
              <a:solidFill>
                <a:schemeClr val="tx1"/>
              </a:solidFill>
            </a:endParaRPr>
          </a:p>
          <a:p>
            <a:r>
              <a:rPr kumimoji="1" lang="ja-JP" altLang="en-US" sz="1600" dirty="0">
                <a:solidFill>
                  <a:schemeClr val="tx1"/>
                </a:solidFill>
              </a:rPr>
              <a:t>メンバー：執行役員</a:t>
            </a:r>
          </a:p>
        </p:txBody>
      </p:sp>
    </p:spTree>
    <p:extLst>
      <p:ext uri="{BB962C8B-B14F-4D97-AF65-F5344CB8AC3E}">
        <p14:creationId xmlns:p14="http://schemas.microsoft.com/office/powerpoint/2010/main" val="2109187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51CE060-56F5-4235-A2DB-7539D1C4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6761"/>
            <a:ext cx="12192000" cy="5511307"/>
          </a:xfrm>
          <a:prstGeom prst="rect">
            <a:avLst/>
          </a:prstGeom>
        </p:spPr>
      </p:pic>
      <p:sp>
        <p:nvSpPr>
          <p:cNvPr id="2" name="タイトル 1">
            <a:extLst>
              <a:ext uri="{FF2B5EF4-FFF2-40B4-BE49-F238E27FC236}">
                <a16:creationId xmlns:a16="http://schemas.microsoft.com/office/drawing/2014/main" id="{EFA93FC4-7EC4-4770-A469-719E723B8A3A}"/>
              </a:ext>
            </a:extLst>
          </p:cNvPr>
          <p:cNvSpPr>
            <a:spLocks noGrp="1"/>
          </p:cNvSpPr>
          <p:nvPr>
            <p:ph type="title"/>
          </p:nvPr>
        </p:nvSpPr>
        <p:spPr/>
        <p:txBody>
          <a:bodyPr/>
          <a:lstStyle/>
          <a:p>
            <a:r>
              <a:rPr lang="ja-JP" altLang="en-US" dirty="0"/>
              <a:t>長期経営構想と中期経営計画の全体像</a:t>
            </a:r>
            <a:endParaRPr kumimoji="1" lang="ja-JP" altLang="en-US" dirty="0"/>
          </a:p>
        </p:txBody>
      </p:sp>
      <p:sp>
        <p:nvSpPr>
          <p:cNvPr id="3" name="スライド番号プレースホルダー 2">
            <a:extLst>
              <a:ext uri="{FF2B5EF4-FFF2-40B4-BE49-F238E27FC236}">
                <a16:creationId xmlns:a16="http://schemas.microsoft.com/office/drawing/2014/main" id="{6F17BFB7-C1C9-4F9C-8E28-0CF2DC1FC8B5}"/>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4EAAFE-CFE5-40AD-8E95-5BFF290DC5CF}" type="slidenum">
              <a:rPr kumimoji="1" lang="ja-JP" altLang="en-US" sz="1100" b="1" i="0" u="none" strike="noStrike" kern="1200" cap="none" spc="0" normalizeH="0" baseline="0" noProof="0" smtClean="0">
                <a:ln>
                  <a:noFill/>
                </a:ln>
                <a:solidFill>
                  <a:prstClr val="black"/>
                </a:solidFill>
                <a:effectLst/>
                <a:uLnTx/>
                <a:uFillTx/>
                <a:latin typeface="Arial"/>
                <a:ea typeface="Meiryo UI"/>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1" lang="ja-JP" altLang="en-US" sz="1100" b="1" i="0" u="none" strike="noStrike" kern="1200" cap="none" spc="0" normalizeH="0" baseline="0" noProof="0">
              <a:ln>
                <a:noFill/>
              </a:ln>
              <a:solidFill>
                <a:prstClr val="black"/>
              </a:solidFill>
              <a:effectLst/>
              <a:uLnTx/>
              <a:uFillTx/>
              <a:latin typeface="Arial"/>
              <a:ea typeface="Meiryo UI"/>
              <a:cs typeface="+mn-cs"/>
            </a:endParaRPr>
          </a:p>
        </p:txBody>
      </p:sp>
      <p:pic>
        <p:nvPicPr>
          <p:cNvPr id="5" name="図 4" descr="グラフ, ダイアグラム, サンバースト図&#10;&#10;自動的に生成された説明">
            <a:extLst>
              <a:ext uri="{FF2B5EF4-FFF2-40B4-BE49-F238E27FC236}">
                <a16:creationId xmlns:a16="http://schemas.microsoft.com/office/drawing/2014/main" id="{424236A3-640B-A636-82E1-E21AB4A54D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8194" y="2328469"/>
            <a:ext cx="850447" cy="850447"/>
          </a:xfrm>
          <a:prstGeom prst="rect">
            <a:avLst/>
          </a:prstGeom>
        </p:spPr>
      </p:pic>
    </p:spTree>
    <p:extLst>
      <p:ext uri="{BB962C8B-B14F-4D97-AF65-F5344CB8AC3E}">
        <p14:creationId xmlns:p14="http://schemas.microsoft.com/office/powerpoint/2010/main" val="1759716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383C8C8B-2EFB-4622-A823-A0F798548AE0}"/>
              </a:ext>
            </a:extLst>
          </p:cNvPr>
          <p:cNvSpPr/>
          <p:nvPr/>
        </p:nvSpPr>
        <p:spPr>
          <a:xfrm>
            <a:off x="750" y="741131"/>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en-US" altLang="ja-JP" sz="1800" dirty="0">
                <a:solidFill>
                  <a:schemeClr val="tx1"/>
                </a:solidFill>
              </a:rPr>
              <a:t>GHG</a:t>
            </a:r>
            <a:r>
              <a:rPr kumimoji="1" lang="ja-JP" altLang="en-US" sz="1800" dirty="0">
                <a:solidFill>
                  <a:schemeClr val="tx1"/>
                </a:solidFill>
              </a:rPr>
              <a:t>排出の抑制と</a:t>
            </a:r>
            <a:br>
              <a:rPr kumimoji="1" lang="en-US" altLang="ja-JP" sz="1800" dirty="0">
                <a:solidFill>
                  <a:schemeClr val="tx1"/>
                </a:solidFill>
              </a:rPr>
            </a:br>
            <a:r>
              <a:rPr kumimoji="1" lang="ja-JP" altLang="en-US" sz="1800" dirty="0">
                <a:solidFill>
                  <a:schemeClr val="tx1"/>
                </a:solidFill>
              </a:rPr>
              <a:t>安価で信頼できる</a:t>
            </a:r>
            <a:br>
              <a:rPr kumimoji="1" lang="en-US" altLang="ja-JP" sz="1800" dirty="0">
                <a:solidFill>
                  <a:schemeClr val="tx1"/>
                </a:solidFill>
              </a:rPr>
            </a:br>
            <a:r>
              <a:rPr kumimoji="1" lang="ja-JP" altLang="en-US" sz="1800" dirty="0">
                <a:solidFill>
                  <a:schemeClr val="tx1"/>
                </a:solidFill>
              </a:rPr>
              <a:t>持続可能なエネルギーへの転換</a:t>
            </a:r>
          </a:p>
        </p:txBody>
      </p:sp>
      <p:sp>
        <p:nvSpPr>
          <p:cNvPr id="67" name="正方形/長方形 66">
            <a:extLst>
              <a:ext uri="{FF2B5EF4-FFF2-40B4-BE49-F238E27FC236}">
                <a16:creationId xmlns:a16="http://schemas.microsoft.com/office/drawing/2014/main" id="{84EB74F2-7C56-4C11-A185-0EC2FF5F0C81}"/>
              </a:ext>
            </a:extLst>
          </p:cNvPr>
          <p:cNvSpPr/>
          <p:nvPr/>
        </p:nvSpPr>
        <p:spPr>
          <a:xfrm>
            <a:off x="750" y="2576842"/>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一人ひとりが尊重され平等であり活躍できる環境の整備</a:t>
            </a:r>
            <a:endParaRPr kumimoji="1" lang="en-US" altLang="ja-JP" sz="1800">
              <a:solidFill>
                <a:schemeClr val="tx1"/>
              </a:solidFill>
            </a:endParaRPr>
          </a:p>
        </p:txBody>
      </p:sp>
      <p:sp>
        <p:nvSpPr>
          <p:cNvPr id="68" name="正方形/長方形 67">
            <a:extLst>
              <a:ext uri="{FF2B5EF4-FFF2-40B4-BE49-F238E27FC236}">
                <a16:creationId xmlns:a16="http://schemas.microsoft.com/office/drawing/2014/main" id="{7EE560A8-4999-4CCB-B871-C134E670DB16}"/>
              </a:ext>
            </a:extLst>
          </p:cNvPr>
          <p:cNvSpPr/>
          <p:nvPr/>
        </p:nvSpPr>
        <p:spPr>
          <a:xfrm>
            <a:off x="750" y="4411560"/>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バイオエコノミーや</a:t>
            </a:r>
            <a:endParaRPr kumimoji="1" lang="en-US" altLang="ja-JP" sz="1800">
              <a:solidFill>
                <a:schemeClr val="tx1"/>
              </a:solidFill>
            </a:endParaRPr>
          </a:p>
          <a:p>
            <a:pPr algn="ctr"/>
            <a:r>
              <a:rPr kumimoji="1" lang="ja-JP" altLang="en-US" sz="1800">
                <a:solidFill>
                  <a:schemeClr val="tx1"/>
                </a:solidFill>
              </a:rPr>
              <a:t>資源循環システムの確立</a:t>
            </a:r>
            <a:endParaRPr kumimoji="1" lang="en-US" altLang="ja-JP" sz="1800">
              <a:solidFill>
                <a:schemeClr val="tx1"/>
              </a:solidFill>
            </a:endParaRPr>
          </a:p>
        </p:txBody>
      </p:sp>
      <p:sp>
        <p:nvSpPr>
          <p:cNvPr id="5" name="正方形/長方形 4">
            <a:extLst>
              <a:ext uri="{FF2B5EF4-FFF2-40B4-BE49-F238E27FC236}">
                <a16:creationId xmlns:a16="http://schemas.microsoft.com/office/drawing/2014/main" id="{885D3473-FC0C-4AAB-8563-43C4FC5386E5}"/>
              </a:ext>
            </a:extLst>
          </p:cNvPr>
          <p:cNvSpPr/>
          <p:nvPr/>
        </p:nvSpPr>
        <p:spPr>
          <a:xfrm>
            <a:off x="8997469" y="741131"/>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en-US" altLang="ja-JP" sz="1800" dirty="0">
                <a:solidFill>
                  <a:schemeClr val="tx1"/>
                </a:solidFill>
              </a:rPr>
              <a:t>DX</a:t>
            </a:r>
            <a:r>
              <a:rPr kumimoji="1" lang="ja-JP" altLang="en-US" sz="1800" dirty="0">
                <a:solidFill>
                  <a:schemeClr val="tx1"/>
                </a:solidFill>
              </a:rPr>
              <a:t>による生産の効率化</a:t>
            </a:r>
            <a:br>
              <a:rPr kumimoji="1" lang="en-US" altLang="ja-JP" sz="1800" dirty="0">
                <a:solidFill>
                  <a:schemeClr val="tx1"/>
                </a:solidFill>
              </a:rPr>
            </a:br>
            <a:r>
              <a:rPr kumimoji="1" lang="ja-JP" altLang="en-US" sz="1800" dirty="0">
                <a:solidFill>
                  <a:schemeClr val="tx1"/>
                </a:solidFill>
              </a:rPr>
              <a:t>自律化と資源・エネルギーの</a:t>
            </a:r>
            <a:br>
              <a:rPr kumimoji="1" lang="en-US" altLang="ja-JP" sz="1800" dirty="0">
                <a:solidFill>
                  <a:schemeClr val="tx1"/>
                </a:solidFill>
              </a:rPr>
            </a:br>
            <a:r>
              <a:rPr kumimoji="1" lang="ja-JP" altLang="en-US" sz="1800" dirty="0">
                <a:solidFill>
                  <a:schemeClr val="tx1"/>
                </a:solidFill>
              </a:rPr>
              <a:t>効率的利用</a:t>
            </a:r>
          </a:p>
        </p:txBody>
      </p:sp>
      <p:sp>
        <p:nvSpPr>
          <p:cNvPr id="48" name="正方形/長方形 47">
            <a:extLst>
              <a:ext uri="{FF2B5EF4-FFF2-40B4-BE49-F238E27FC236}">
                <a16:creationId xmlns:a16="http://schemas.microsoft.com/office/drawing/2014/main" id="{96827420-A9FB-4E3D-951B-E89760D409E1}"/>
              </a:ext>
            </a:extLst>
          </p:cNvPr>
          <p:cNvSpPr/>
          <p:nvPr/>
        </p:nvSpPr>
        <p:spPr>
          <a:xfrm>
            <a:off x="8997469" y="2576842"/>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プラント資産の長期最適運用と環境負荷低減の両立</a:t>
            </a:r>
          </a:p>
        </p:txBody>
      </p:sp>
      <p:sp>
        <p:nvSpPr>
          <p:cNvPr id="50" name="正方形/長方形 49">
            <a:extLst>
              <a:ext uri="{FF2B5EF4-FFF2-40B4-BE49-F238E27FC236}">
                <a16:creationId xmlns:a16="http://schemas.microsoft.com/office/drawing/2014/main" id="{EB07BC11-27F9-4726-88A6-D4D528B4C58D}"/>
              </a:ext>
            </a:extLst>
          </p:cNvPr>
          <p:cNvSpPr/>
          <p:nvPr/>
        </p:nvSpPr>
        <p:spPr>
          <a:xfrm>
            <a:off x="8997469" y="4411560"/>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ライフイノベーションの推進と</a:t>
            </a:r>
            <a:br>
              <a:rPr kumimoji="1" lang="en-US" altLang="ja-JP" sz="1800">
                <a:solidFill>
                  <a:schemeClr val="tx1"/>
                </a:solidFill>
              </a:rPr>
            </a:br>
            <a:r>
              <a:rPr kumimoji="1" lang="ja-JP" altLang="en-US" sz="1800">
                <a:solidFill>
                  <a:schemeClr val="tx1"/>
                </a:solidFill>
              </a:rPr>
              <a:t>プラント、地域社会の安全向上</a:t>
            </a:r>
            <a:endParaRPr kumimoji="1" lang="en-US" altLang="ja-JP" sz="1800">
              <a:solidFill>
                <a:schemeClr val="tx1"/>
              </a:solidFill>
            </a:endParaRPr>
          </a:p>
        </p:txBody>
      </p:sp>
      <p:sp>
        <p:nvSpPr>
          <p:cNvPr id="2" name="タイトル 1">
            <a:extLst>
              <a:ext uri="{FF2B5EF4-FFF2-40B4-BE49-F238E27FC236}">
                <a16:creationId xmlns:a16="http://schemas.microsoft.com/office/drawing/2014/main" id="{74C6101C-41C3-49BB-87B5-1B82E6716C91}"/>
              </a:ext>
            </a:extLst>
          </p:cNvPr>
          <p:cNvSpPr>
            <a:spLocks noGrp="1"/>
          </p:cNvSpPr>
          <p:nvPr>
            <p:ph type="title"/>
          </p:nvPr>
        </p:nvSpPr>
        <p:spPr>
          <a:xfrm>
            <a:off x="517056" y="150627"/>
            <a:ext cx="11159008" cy="484493"/>
          </a:xfrm>
        </p:spPr>
        <p:txBody>
          <a:bodyPr/>
          <a:lstStyle/>
          <a:p>
            <a:r>
              <a:rPr lang="ja-JP" altLang="en-US" dirty="0"/>
              <a:t>サステナビリティ目標「</a:t>
            </a:r>
            <a:r>
              <a:rPr lang="en-US" altLang="ja-JP" dirty="0"/>
              <a:t>Three goals</a:t>
            </a:r>
            <a:r>
              <a:rPr lang="ja-JP" altLang="en-US" dirty="0"/>
              <a:t>」と６つの貢献分野</a:t>
            </a:r>
            <a:endParaRPr kumimoji="1" lang="ja-JP" altLang="en-US" dirty="0"/>
          </a:p>
        </p:txBody>
      </p:sp>
      <p:sp>
        <p:nvSpPr>
          <p:cNvPr id="3" name="スライド番号プレースホルダー 2">
            <a:extLst>
              <a:ext uri="{FF2B5EF4-FFF2-40B4-BE49-F238E27FC236}">
                <a16:creationId xmlns:a16="http://schemas.microsoft.com/office/drawing/2014/main" id="{6C2682E0-7E24-4686-8AE8-92C27320D891}"/>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pic>
        <p:nvPicPr>
          <p:cNvPr id="12" name="図 11" descr="グラフ, サンバースト図&#10;&#10;自動的に生成された説明">
            <a:extLst>
              <a:ext uri="{FF2B5EF4-FFF2-40B4-BE49-F238E27FC236}">
                <a16:creationId xmlns:a16="http://schemas.microsoft.com/office/drawing/2014/main" id="{6D702567-B50A-4B5C-8D0B-2FA5BB1F16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51901" y="1277427"/>
            <a:ext cx="4477412" cy="4477412"/>
          </a:xfrm>
          <a:prstGeom prst="rect">
            <a:avLst/>
          </a:prstGeom>
        </p:spPr>
      </p:pic>
      <p:sp>
        <p:nvSpPr>
          <p:cNvPr id="13" name="楕円 12">
            <a:extLst>
              <a:ext uri="{FF2B5EF4-FFF2-40B4-BE49-F238E27FC236}">
                <a16:creationId xmlns:a16="http://schemas.microsoft.com/office/drawing/2014/main" id="{16CAC6C1-1F4A-4578-8E07-2D2A1A8F87E6}"/>
              </a:ext>
            </a:extLst>
          </p:cNvPr>
          <p:cNvSpPr/>
          <p:nvPr/>
        </p:nvSpPr>
        <p:spPr>
          <a:xfrm>
            <a:off x="8431887" y="965606"/>
            <a:ext cx="3244177"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00">
              <a:solidFill>
                <a:schemeClr val="tx1"/>
              </a:solidFill>
            </a:endParaRPr>
          </a:p>
        </p:txBody>
      </p:sp>
      <p:sp>
        <p:nvSpPr>
          <p:cNvPr id="16" name="楕円 15">
            <a:extLst>
              <a:ext uri="{FF2B5EF4-FFF2-40B4-BE49-F238E27FC236}">
                <a16:creationId xmlns:a16="http://schemas.microsoft.com/office/drawing/2014/main" id="{B12ADCF2-F241-4316-A222-A0219DBFFC83}"/>
              </a:ext>
            </a:extLst>
          </p:cNvPr>
          <p:cNvSpPr/>
          <p:nvPr/>
        </p:nvSpPr>
        <p:spPr>
          <a:xfrm>
            <a:off x="1116685" y="965605"/>
            <a:ext cx="2648103"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00">
              <a:solidFill>
                <a:schemeClr val="tx1"/>
              </a:solidFill>
            </a:endParaRPr>
          </a:p>
        </p:txBody>
      </p:sp>
      <p:sp>
        <p:nvSpPr>
          <p:cNvPr id="17" name="楕円 16">
            <a:extLst>
              <a:ext uri="{FF2B5EF4-FFF2-40B4-BE49-F238E27FC236}">
                <a16:creationId xmlns:a16="http://schemas.microsoft.com/office/drawing/2014/main" id="{563AA693-CF5B-4E39-8DC4-857B4A7A8906}"/>
              </a:ext>
            </a:extLst>
          </p:cNvPr>
          <p:cNvSpPr/>
          <p:nvPr/>
        </p:nvSpPr>
        <p:spPr>
          <a:xfrm>
            <a:off x="636021" y="2834191"/>
            <a:ext cx="2648103"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700">
              <a:solidFill>
                <a:schemeClr val="tx1"/>
              </a:solidFill>
            </a:endParaRPr>
          </a:p>
        </p:txBody>
      </p:sp>
      <p:sp>
        <p:nvSpPr>
          <p:cNvPr id="18" name="楕円 17">
            <a:extLst>
              <a:ext uri="{FF2B5EF4-FFF2-40B4-BE49-F238E27FC236}">
                <a16:creationId xmlns:a16="http://schemas.microsoft.com/office/drawing/2014/main" id="{D338C516-0052-4CED-8816-4C9589DEF10E}"/>
              </a:ext>
            </a:extLst>
          </p:cNvPr>
          <p:cNvSpPr/>
          <p:nvPr/>
        </p:nvSpPr>
        <p:spPr>
          <a:xfrm>
            <a:off x="1116685" y="4575658"/>
            <a:ext cx="2648103"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700">
              <a:solidFill>
                <a:schemeClr val="tx1"/>
              </a:solidFill>
            </a:endParaRPr>
          </a:p>
        </p:txBody>
      </p:sp>
      <p:grpSp>
        <p:nvGrpSpPr>
          <p:cNvPr id="20" name="グループ化 19">
            <a:extLst>
              <a:ext uri="{FF2B5EF4-FFF2-40B4-BE49-F238E27FC236}">
                <a16:creationId xmlns:a16="http://schemas.microsoft.com/office/drawing/2014/main" id="{AB4B82C5-DEE0-4C9C-96CE-477464DB09EA}"/>
              </a:ext>
            </a:extLst>
          </p:cNvPr>
          <p:cNvGrpSpPr/>
          <p:nvPr/>
        </p:nvGrpSpPr>
        <p:grpSpPr>
          <a:xfrm>
            <a:off x="1206175" y="1982455"/>
            <a:ext cx="753897" cy="360000"/>
            <a:chOff x="4070185" y="1295817"/>
            <a:chExt cx="753897" cy="360000"/>
          </a:xfrm>
        </p:grpSpPr>
        <p:pic>
          <p:nvPicPr>
            <p:cNvPr id="21" name="図 20" descr="アイコン が含まれている画像&#10;&#10;自動的に生成された説明">
              <a:extLst>
                <a:ext uri="{FF2B5EF4-FFF2-40B4-BE49-F238E27FC236}">
                  <a16:creationId xmlns:a16="http://schemas.microsoft.com/office/drawing/2014/main" id="{F91159E2-5C7C-45D6-A197-E94F4D7765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64082" y="1295817"/>
              <a:ext cx="360000" cy="360000"/>
            </a:xfrm>
            <a:prstGeom prst="rect">
              <a:avLst/>
            </a:prstGeom>
          </p:spPr>
        </p:pic>
        <p:pic>
          <p:nvPicPr>
            <p:cNvPr id="22" name="図 21" descr="アイコン&#10;&#10;自動的に生成された説明">
              <a:extLst>
                <a:ext uri="{FF2B5EF4-FFF2-40B4-BE49-F238E27FC236}">
                  <a16:creationId xmlns:a16="http://schemas.microsoft.com/office/drawing/2014/main" id="{4049635C-2EF0-4A4F-ABD8-621A4C1C357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070185" y="1295817"/>
              <a:ext cx="360000" cy="360000"/>
            </a:xfrm>
            <a:prstGeom prst="rect">
              <a:avLst/>
            </a:prstGeom>
          </p:spPr>
        </p:pic>
      </p:grpSp>
      <p:grpSp>
        <p:nvGrpSpPr>
          <p:cNvPr id="23" name="グループ化 22">
            <a:extLst>
              <a:ext uri="{FF2B5EF4-FFF2-40B4-BE49-F238E27FC236}">
                <a16:creationId xmlns:a16="http://schemas.microsoft.com/office/drawing/2014/main" id="{E27CC699-2E27-41B2-B61F-6083B22FB3D4}"/>
              </a:ext>
            </a:extLst>
          </p:cNvPr>
          <p:cNvGrpSpPr/>
          <p:nvPr/>
        </p:nvGrpSpPr>
        <p:grpSpPr>
          <a:xfrm>
            <a:off x="9589749" y="2077240"/>
            <a:ext cx="1914902" cy="360000"/>
            <a:chOff x="7678107" y="1362648"/>
            <a:chExt cx="1914902" cy="360000"/>
          </a:xfrm>
        </p:grpSpPr>
        <p:pic>
          <p:nvPicPr>
            <p:cNvPr id="24" name="図 23" descr="アイコン が含まれている画像&#10;&#10;自動的に生成された説明">
              <a:extLst>
                <a:ext uri="{FF2B5EF4-FFF2-40B4-BE49-F238E27FC236}">
                  <a16:creationId xmlns:a16="http://schemas.microsoft.com/office/drawing/2014/main" id="{AE9CF826-F541-4306-8357-7A260F166F1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844282" y="1362648"/>
              <a:ext cx="360000" cy="360000"/>
            </a:xfrm>
            <a:prstGeom prst="rect">
              <a:avLst/>
            </a:prstGeom>
          </p:spPr>
        </p:pic>
        <p:pic>
          <p:nvPicPr>
            <p:cNvPr id="25" name="図 24" descr="ロゴ が含まれている画像&#10;&#10;自動的に生成された説明">
              <a:extLst>
                <a:ext uri="{FF2B5EF4-FFF2-40B4-BE49-F238E27FC236}">
                  <a16:creationId xmlns:a16="http://schemas.microsoft.com/office/drawing/2014/main" id="{FA1A3672-2D51-48F2-8099-376AD110295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233009" y="1362648"/>
              <a:ext cx="360000" cy="360000"/>
            </a:xfrm>
            <a:prstGeom prst="rect">
              <a:avLst/>
            </a:prstGeom>
          </p:spPr>
        </p:pic>
        <p:pic>
          <p:nvPicPr>
            <p:cNvPr id="26" name="図 25" descr="アイコン&#10;&#10;自動的に生成された説明">
              <a:extLst>
                <a:ext uri="{FF2B5EF4-FFF2-40B4-BE49-F238E27FC236}">
                  <a16:creationId xmlns:a16="http://schemas.microsoft.com/office/drawing/2014/main" id="{476E2AFC-36C6-459D-97BB-5B0F96CD4631}"/>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678107" y="1362648"/>
              <a:ext cx="360000" cy="360000"/>
            </a:xfrm>
            <a:prstGeom prst="rect">
              <a:avLst/>
            </a:prstGeom>
          </p:spPr>
        </p:pic>
        <p:pic>
          <p:nvPicPr>
            <p:cNvPr id="27" name="図 26" descr="アイコン&#10;&#10;自動的に生成された説明">
              <a:extLst>
                <a:ext uri="{FF2B5EF4-FFF2-40B4-BE49-F238E27FC236}">
                  <a16:creationId xmlns:a16="http://schemas.microsoft.com/office/drawing/2014/main" id="{68296340-2BBD-4AB8-80AB-5F447056CDC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066832" y="1362648"/>
              <a:ext cx="360000" cy="360000"/>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088669F4-4BE5-45D5-94BD-BDE528A6C9C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455557" y="1362648"/>
              <a:ext cx="360000" cy="360000"/>
            </a:xfrm>
            <a:prstGeom prst="rect">
              <a:avLst/>
            </a:prstGeom>
          </p:spPr>
        </p:pic>
      </p:grpSp>
      <p:grpSp>
        <p:nvGrpSpPr>
          <p:cNvPr id="29" name="グループ化 28">
            <a:extLst>
              <a:ext uri="{FF2B5EF4-FFF2-40B4-BE49-F238E27FC236}">
                <a16:creationId xmlns:a16="http://schemas.microsoft.com/office/drawing/2014/main" id="{67A32B1B-40C9-4AB1-92A7-803978A3FCC1}"/>
              </a:ext>
            </a:extLst>
          </p:cNvPr>
          <p:cNvGrpSpPr/>
          <p:nvPr/>
        </p:nvGrpSpPr>
        <p:grpSpPr>
          <a:xfrm>
            <a:off x="9849645" y="3888743"/>
            <a:ext cx="1521505" cy="360000"/>
            <a:chOff x="9908639" y="1354628"/>
            <a:chExt cx="1521505" cy="360000"/>
          </a:xfrm>
        </p:grpSpPr>
        <p:pic>
          <p:nvPicPr>
            <p:cNvPr id="30" name="図 29" descr="図形 が含まれている画像&#10;&#10;自動的に生成された説明">
              <a:extLst>
                <a:ext uri="{FF2B5EF4-FFF2-40B4-BE49-F238E27FC236}">
                  <a16:creationId xmlns:a16="http://schemas.microsoft.com/office/drawing/2014/main" id="{2F6030F8-6FDC-4715-8028-BC1978899C5A}"/>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908639" y="1354628"/>
              <a:ext cx="360000" cy="360000"/>
            </a:xfrm>
            <a:prstGeom prst="rect">
              <a:avLst/>
            </a:prstGeom>
          </p:spPr>
        </p:pic>
        <p:pic>
          <p:nvPicPr>
            <p:cNvPr id="31" name="図 30" descr="ロゴ&#10;&#10;自動的に生成された説明">
              <a:extLst>
                <a:ext uri="{FF2B5EF4-FFF2-40B4-BE49-F238E27FC236}">
                  <a16:creationId xmlns:a16="http://schemas.microsoft.com/office/drawing/2014/main" id="{25E8240D-D66A-4B5E-9B4D-2B4F1899FC0B}"/>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070144" y="1354628"/>
              <a:ext cx="360000" cy="360000"/>
            </a:xfrm>
            <a:prstGeom prst="rect">
              <a:avLst/>
            </a:prstGeom>
          </p:spPr>
        </p:pic>
        <p:pic>
          <p:nvPicPr>
            <p:cNvPr id="32" name="図 31" descr="ロゴ が含まれている画像&#10;&#10;自動的に生成された説明">
              <a:extLst>
                <a:ext uri="{FF2B5EF4-FFF2-40B4-BE49-F238E27FC236}">
                  <a16:creationId xmlns:a16="http://schemas.microsoft.com/office/drawing/2014/main" id="{EB5F59DD-3048-49D0-BFA2-ED57517C25BA}"/>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682975" y="1354628"/>
              <a:ext cx="360000" cy="360000"/>
            </a:xfrm>
            <a:prstGeom prst="rect">
              <a:avLst/>
            </a:prstGeom>
          </p:spPr>
        </p:pic>
        <p:pic>
          <p:nvPicPr>
            <p:cNvPr id="33" name="図 32" descr="アイコン が含まれている画像&#10;&#10;自動的に生成された説明">
              <a:extLst>
                <a:ext uri="{FF2B5EF4-FFF2-40B4-BE49-F238E27FC236}">
                  <a16:creationId xmlns:a16="http://schemas.microsoft.com/office/drawing/2014/main" id="{D6D9D9AA-4538-4508-9A54-67C42B3F5BA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295807" y="1354628"/>
              <a:ext cx="360000" cy="360000"/>
            </a:xfrm>
            <a:prstGeom prst="rect">
              <a:avLst/>
            </a:prstGeom>
          </p:spPr>
        </p:pic>
      </p:grpSp>
      <p:grpSp>
        <p:nvGrpSpPr>
          <p:cNvPr id="34" name="グループ化 33">
            <a:extLst>
              <a:ext uri="{FF2B5EF4-FFF2-40B4-BE49-F238E27FC236}">
                <a16:creationId xmlns:a16="http://schemas.microsoft.com/office/drawing/2014/main" id="{37EA7757-7CDB-49F9-97EB-5CB104E79F26}"/>
              </a:ext>
            </a:extLst>
          </p:cNvPr>
          <p:cNvGrpSpPr/>
          <p:nvPr/>
        </p:nvGrpSpPr>
        <p:grpSpPr>
          <a:xfrm>
            <a:off x="9846388" y="5754839"/>
            <a:ext cx="1525835" cy="360000"/>
            <a:chOff x="1687346" y="4012826"/>
            <a:chExt cx="1525835" cy="360000"/>
          </a:xfrm>
        </p:grpSpPr>
        <p:pic>
          <p:nvPicPr>
            <p:cNvPr id="35" name="図 34" descr="アイコン が含まれている画像&#10;&#10;自動的に生成された説明">
              <a:extLst>
                <a:ext uri="{FF2B5EF4-FFF2-40B4-BE49-F238E27FC236}">
                  <a16:creationId xmlns:a16="http://schemas.microsoft.com/office/drawing/2014/main" id="{EF03F4DC-172F-46B1-8C59-67255FD68402}"/>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853181" y="4012826"/>
              <a:ext cx="360000" cy="360000"/>
            </a:xfrm>
            <a:prstGeom prst="rect">
              <a:avLst/>
            </a:prstGeom>
          </p:spPr>
        </p:pic>
        <p:pic>
          <p:nvPicPr>
            <p:cNvPr id="36" name="図 35" descr="アイコン&#10;&#10;中程度の精度で自動的に生成された説明">
              <a:extLst>
                <a:ext uri="{FF2B5EF4-FFF2-40B4-BE49-F238E27FC236}">
                  <a16:creationId xmlns:a16="http://schemas.microsoft.com/office/drawing/2014/main" id="{AA25689C-0709-4254-80DB-6BFC99F2AFCE}"/>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687346" y="4012826"/>
              <a:ext cx="360000" cy="360000"/>
            </a:xfrm>
            <a:prstGeom prst="rect">
              <a:avLst/>
            </a:prstGeom>
          </p:spPr>
        </p:pic>
        <p:pic>
          <p:nvPicPr>
            <p:cNvPr id="37" name="図 36" descr="図形 が含まれている画像&#10;&#10;自動的に生成された説明">
              <a:extLst>
                <a:ext uri="{FF2B5EF4-FFF2-40B4-BE49-F238E27FC236}">
                  <a16:creationId xmlns:a16="http://schemas.microsoft.com/office/drawing/2014/main" id="{500BB678-996C-47F9-89D2-EBE8426FE545}"/>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075958" y="4012826"/>
              <a:ext cx="360000" cy="360000"/>
            </a:xfrm>
            <a:prstGeom prst="rect">
              <a:avLst/>
            </a:prstGeom>
          </p:spPr>
        </p:pic>
        <p:pic>
          <p:nvPicPr>
            <p:cNvPr id="38" name="図 37" descr="アイコン が含まれている画像&#10;&#10;自動的に生成された説明">
              <a:extLst>
                <a:ext uri="{FF2B5EF4-FFF2-40B4-BE49-F238E27FC236}">
                  <a16:creationId xmlns:a16="http://schemas.microsoft.com/office/drawing/2014/main" id="{8CBA1D4C-CB8A-43C5-9D98-32A8ACE485D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2464570" y="4012826"/>
              <a:ext cx="360000" cy="360000"/>
            </a:xfrm>
            <a:prstGeom prst="rect">
              <a:avLst/>
            </a:prstGeom>
          </p:spPr>
        </p:pic>
      </p:grpSp>
      <p:grpSp>
        <p:nvGrpSpPr>
          <p:cNvPr id="39" name="グループ化 38">
            <a:extLst>
              <a:ext uri="{FF2B5EF4-FFF2-40B4-BE49-F238E27FC236}">
                <a16:creationId xmlns:a16="http://schemas.microsoft.com/office/drawing/2014/main" id="{036D10BA-7D40-4139-BC97-A26DD94CE37C}"/>
              </a:ext>
            </a:extLst>
          </p:cNvPr>
          <p:cNvGrpSpPr/>
          <p:nvPr/>
        </p:nvGrpSpPr>
        <p:grpSpPr>
          <a:xfrm>
            <a:off x="672668" y="5695210"/>
            <a:ext cx="1910016" cy="360000"/>
            <a:chOff x="3566557" y="4011249"/>
            <a:chExt cx="1910016" cy="360000"/>
          </a:xfrm>
        </p:grpSpPr>
        <p:pic>
          <p:nvPicPr>
            <p:cNvPr id="40" name="図 39" descr="アイコン が含まれている画像&#10;&#10;自動的に生成された説明">
              <a:extLst>
                <a:ext uri="{FF2B5EF4-FFF2-40B4-BE49-F238E27FC236}">
                  <a16:creationId xmlns:a16="http://schemas.microsoft.com/office/drawing/2014/main" id="{075CB585-91DF-435C-A608-E6D8D7C34BC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566557" y="4011249"/>
              <a:ext cx="360000" cy="360000"/>
            </a:xfrm>
            <a:prstGeom prst="rect">
              <a:avLst/>
            </a:prstGeom>
          </p:spPr>
        </p:pic>
        <p:pic>
          <p:nvPicPr>
            <p:cNvPr id="41" name="図 40" descr="ロゴ が含まれている画像&#10;&#10;自動的に生成された説明">
              <a:extLst>
                <a:ext uri="{FF2B5EF4-FFF2-40B4-BE49-F238E27FC236}">
                  <a16:creationId xmlns:a16="http://schemas.microsoft.com/office/drawing/2014/main" id="{2E9BF10B-F0F1-40E7-AD10-40178FFA904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954061" y="4011249"/>
              <a:ext cx="360000" cy="360000"/>
            </a:xfrm>
            <a:prstGeom prst="rect">
              <a:avLst/>
            </a:prstGeom>
          </p:spPr>
        </p:pic>
        <p:pic>
          <p:nvPicPr>
            <p:cNvPr id="42" name="図 41" descr="グラフィカル ユーザー インターフェイス, アプリケーション, アイコン&#10;&#10;自動的に生成された説明">
              <a:extLst>
                <a:ext uri="{FF2B5EF4-FFF2-40B4-BE49-F238E27FC236}">
                  <a16:creationId xmlns:a16="http://schemas.microsoft.com/office/drawing/2014/main" id="{FC033524-6370-48BA-BC7F-83FC5DEEDC4D}"/>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116573" y="4011249"/>
              <a:ext cx="360000" cy="360000"/>
            </a:xfrm>
            <a:prstGeom prst="rect">
              <a:avLst/>
            </a:prstGeom>
          </p:spPr>
        </p:pic>
        <p:pic>
          <p:nvPicPr>
            <p:cNvPr id="43" name="図 42" descr="アイコン が含まれている画像&#10;&#10;自動的に生成された説明">
              <a:extLst>
                <a:ext uri="{FF2B5EF4-FFF2-40B4-BE49-F238E27FC236}">
                  <a16:creationId xmlns:a16="http://schemas.microsoft.com/office/drawing/2014/main" id="{5E5A1EE3-BE98-4374-96BC-282A91F0752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341565" y="4011249"/>
              <a:ext cx="360000" cy="360000"/>
            </a:xfrm>
            <a:prstGeom prst="rect">
              <a:avLst/>
            </a:prstGeom>
          </p:spPr>
        </p:pic>
        <p:pic>
          <p:nvPicPr>
            <p:cNvPr id="44" name="図 43" descr="ロゴ&#10;&#10;自動的に生成された説明">
              <a:extLst>
                <a:ext uri="{FF2B5EF4-FFF2-40B4-BE49-F238E27FC236}">
                  <a16:creationId xmlns:a16="http://schemas.microsoft.com/office/drawing/2014/main" id="{ED3920FC-D9A4-4D64-B700-2DACAAB365A2}"/>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4729069" y="4011249"/>
              <a:ext cx="360000" cy="360000"/>
            </a:xfrm>
            <a:prstGeom prst="rect">
              <a:avLst/>
            </a:prstGeom>
          </p:spPr>
        </p:pic>
      </p:grpSp>
      <p:sp>
        <p:nvSpPr>
          <p:cNvPr id="52" name="正方形/長方形 51">
            <a:extLst>
              <a:ext uri="{FF2B5EF4-FFF2-40B4-BE49-F238E27FC236}">
                <a16:creationId xmlns:a16="http://schemas.microsoft.com/office/drawing/2014/main" id="{88BCA666-DE66-49CD-957A-95207F2BD762}"/>
              </a:ext>
            </a:extLst>
          </p:cNvPr>
          <p:cNvSpPr/>
          <p:nvPr/>
        </p:nvSpPr>
        <p:spPr>
          <a:xfrm>
            <a:off x="8805332" y="741131"/>
            <a:ext cx="200723" cy="1836000"/>
          </a:xfrm>
          <a:prstGeom prst="rect">
            <a:avLst/>
          </a:prstGeom>
          <a:solidFill>
            <a:srgbClr val="E44D9B"/>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53" name="正方形/長方形 52">
            <a:extLst>
              <a:ext uri="{FF2B5EF4-FFF2-40B4-BE49-F238E27FC236}">
                <a16:creationId xmlns:a16="http://schemas.microsoft.com/office/drawing/2014/main" id="{1F01263C-6BE2-48E3-BA9D-559151A7B399}"/>
              </a:ext>
            </a:extLst>
          </p:cNvPr>
          <p:cNvSpPr/>
          <p:nvPr/>
        </p:nvSpPr>
        <p:spPr>
          <a:xfrm>
            <a:off x="8805332" y="2584184"/>
            <a:ext cx="200723" cy="1836000"/>
          </a:xfrm>
          <a:prstGeom prst="rect">
            <a:avLst/>
          </a:prstGeom>
          <a:solidFill>
            <a:srgbClr val="F72A8F"/>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55" name="正方形/長方形 54">
            <a:extLst>
              <a:ext uri="{FF2B5EF4-FFF2-40B4-BE49-F238E27FC236}">
                <a16:creationId xmlns:a16="http://schemas.microsoft.com/office/drawing/2014/main" id="{BD666642-ABF6-4D98-A61F-0ABE58208784}"/>
              </a:ext>
            </a:extLst>
          </p:cNvPr>
          <p:cNvSpPr/>
          <p:nvPr/>
        </p:nvSpPr>
        <p:spPr>
          <a:xfrm>
            <a:off x="8803000" y="4419026"/>
            <a:ext cx="200723" cy="1836000"/>
          </a:xfrm>
          <a:prstGeom prst="rect">
            <a:avLst/>
          </a:prstGeom>
          <a:solidFill>
            <a:srgbClr val="EE695D"/>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cxnSp>
        <p:nvCxnSpPr>
          <p:cNvPr id="7" name="コネクタ: カギ線 6">
            <a:extLst>
              <a:ext uri="{FF2B5EF4-FFF2-40B4-BE49-F238E27FC236}">
                <a16:creationId xmlns:a16="http://schemas.microsoft.com/office/drawing/2014/main" id="{6CEBAB2F-3381-4BBD-82BD-B32FAF224422}"/>
              </a:ext>
            </a:extLst>
          </p:cNvPr>
          <p:cNvCxnSpPr>
            <a:cxnSpLocks/>
            <a:endCxn id="55" idx="1"/>
          </p:cNvCxnSpPr>
          <p:nvPr/>
        </p:nvCxnSpPr>
        <p:spPr>
          <a:xfrm>
            <a:off x="7734067" y="4418025"/>
            <a:ext cx="1068933" cy="919001"/>
          </a:xfrm>
          <a:prstGeom prst="bentConnector3">
            <a:avLst>
              <a:gd name="adj1" fmla="val 50792"/>
            </a:avLst>
          </a:prstGeom>
          <a:ln w="12700">
            <a:solidFill>
              <a:srgbClr val="EE695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コネクタ: カギ線 59">
            <a:extLst>
              <a:ext uri="{FF2B5EF4-FFF2-40B4-BE49-F238E27FC236}">
                <a16:creationId xmlns:a16="http://schemas.microsoft.com/office/drawing/2014/main" id="{D9592B21-5134-4DD3-A22B-0AB049BF5035}"/>
              </a:ext>
            </a:extLst>
          </p:cNvPr>
          <p:cNvCxnSpPr>
            <a:cxnSpLocks/>
          </p:cNvCxnSpPr>
          <p:nvPr/>
        </p:nvCxnSpPr>
        <p:spPr>
          <a:xfrm>
            <a:off x="7795211" y="2527844"/>
            <a:ext cx="1068933" cy="919001"/>
          </a:xfrm>
          <a:prstGeom prst="bentConnector3">
            <a:avLst>
              <a:gd name="adj1" fmla="val 65049"/>
            </a:avLst>
          </a:prstGeom>
          <a:ln w="12700">
            <a:solidFill>
              <a:srgbClr val="F72A8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コネクタ: カギ線 61">
            <a:extLst>
              <a:ext uri="{FF2B5EF4-FFF2-40B4-BE49-F238E27FC236}">
                <a16:creationId xmlns:a16="http://schemas.microsoft.com/office/drawing/2014/main" id="{A22CA1E8-0AD6-4BB0-ACDF-4385A29FDBE7}"/>
              </a:ext>
            </a:extLst>
          </p:cNvPr>
          <p:cNvCxnSpPr>
            <a:cxnSpLocks/>
          </p:cNvCxnSpPr>
          <p:nvPr/>
        </p:nvCxnSpPr>
        <p:spPr>
          <a:xfrm>
            <a:off x="6795436" y="1659131"/>
            <a:ext cx="2016000" cy="0"/>
          </a:xfrm>
          <a:prstGeom prst="straightConnector1">
            <a:avLst/>
          </a:prstGeom>
          <a:ln w="12700">
            <a:solidFill>
              <a:srgbClr val="E44D9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197F3FBE-293E-4204-A8FE-7484B81B6261}"/>
              </a:ext>
            </a:extLst>
          </p:cNvPr>
          <p:cNvGrpSpPr/>
          <p:nvPr/>
        </p:nvGrpSpPr>
        <p:grpSpPr>
          <a:xfrm>
            <a:off x="1206175" y="3839195"/>
            <a:ext cx="749508" cy="360000"/>
            <a:chOff x="8284299" y="3968244"/>
            <a:chExt cx="749508" cy="360000"/>
          </a:xfrm>
        </p:grpSpPr>
        <p:pic>
          <p:nvPicPr>
            <p:cNvPr id="46" name="図 45" descr="アイコン&#10;&#10;自動的に生成された説明">
              <a:extLst>
                <a:ext uri="{FF2B5EF4-FFF2-40B4-BE49-F238E27FC236}">
                  <a16:creationId xmlns:a16="http://schemas.microsoft.com/office/drawing/2014/main" id="{4A6D4DBE-D47C-4BA1-89E5-8BE98F8C4BC3}"/>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8284299" y="3968244"/>
              <a:ext cx="360000" cy="360000"/>
            </a:xfrm>
            <a:prstGeom prst="rect">
              <a:avLst/>
            </a:prstGeom>
          </p:spPr>
        </p:pic>
        <p:pic>
          <p:nvPicPr>
            <p:cNvPr id="47" name="図 46" descr="アイコン が含まれている画像&#10;&#10;自動的に生成された説明">
              <a:extLst>
                <a:ext uri="{FF2B5EF4-FFF2-40B4-BE49-F238E27FC236}">
                  <a16:creationId xmlns:a16="http://schemas.microsoft.com/office/drawing/2014/main" id="{EF96109B-B029-47E3-8E79-333FA6EF59FA}"/>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3807" y="3968244"/>
              <a:ext cx="360000" cy="360000"/>
            </a:xfrm>
            <a:prstGeom prst="rect">
              <a:avLst/>
            </a:prstGeom>
          </p:spPr>
        </p:pic>
      </p:grpSp>
      <p:sp>
        <p:nvSpPr>
          <p:cNvPr id="69" name="正方形/長方形 68">
            <a:extLst>
              <a:ext uri="{FF2B5EF4-FFF2-40B4-BE49-F238E27FC236}">
                <a16:creationId xmlns:a16="http://schemas.microsoft.com/office/drawing/2014/main" id="{9D794703-FF62-4005-A5D3-A58F87D6D9F9}"/>
              </a:ext>
            </a:extLst>
          </p:cNvPr>
          <p:cNvSpPr/>
          <p:nvPr/>
        </p:nvSpPr>
        <p:spPr>
          <a:xfrm>
            <a:off x="3200404" y="742289"/>
            <a:ext cx="200723" cy="1836000"/>
          </a:xfrm>
          <a:prstGeom prst="rect">
            <a:avLst/>
          </a:prstGeom>
          <a:solidFill>
            <a:srgbClr val="925EA9"/>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70" name="正方形/長方形 69">
            <a:extLst>
              <a:ext uri="{FF2B5EF4-FFF2-40B4-BE49-F238E27FC236}">
                <a16:creationId xmlns:a16="http://schemas.microsoft.com/office/drawing/2014/main" id="{F4E33150-6F0D-4DF4-8655-FF21C9B989AA}"/>
              </a:ext>
            </a:extLst>
          </p:cNvPr>
          <p:cNvSpPr/>
          <p:nvPr/>
        </p:nvSpPr>
        <p:spPr>
          <a:xfrm>
            <a:off x="3200404" y="2585342"/>
            <a:ext cx="200723" cy="1836000"/>
          </a:xfrm>
          <a:prstGeom prst="rect">
            <a:avLst/>
          </a:prstGeom>
          <a:solidFill>
            <a:srgbClr val="FF6422"/>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71" name="正方形/長方形 70">
            <a:extLst>
              <a:ext uri="{FF2B5EF4-FFF2-40B4-BE49-F238E27FC236}">
                <a16:creationId xmlns:a16="http://schemas.microsoft.com/office/drawing/2014/main" id="{435B3FEB-75D5-495F-8EB9-8AAD566BA3AB}"/>
              </a:ext>
            </a:extLst>
          </p:cNvPr>
          <p:cNvSpPr/>
          <p:nvPr/>
        </p:nvSpPr>
        <p:spPr>
          <a:xfrm>
            <a:off x="3198072" y="4420184"/>
            <a:ext cx="200723" cy="1836000"/>
          </a:xfrm>
          <a:prstGeom prst="rect">
            <a:avLst/>
          </a:prstGeom>
          <a:solidFill>
            <a:srgbClr val="FF7D25"/>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cxnSp>
        <p:nvCxnSpPr>
          <p:cNvPr id="72" name="コネクタ: カギ線 71">
            <a:extLst>
              <a:ext uri="{FF2B5EF4-FFF2-40B4-BE49-F238E27FC236}">
                <a16:creationId xmlns:a16="http://schemas.microsoft.com/office/drawing/2014/main" id="{987C9E07-8BB5-462D-B57C-6375ABB15389}"/>
              </a:ext>
            </a:extLst>
          </p:cNvPr>
          <p:cNvCxnSpPr>
            <a:cxnSpLocks/>
          </p:cNvCxnSpPr>
          <p:nvPr/>
        </p:nvCxnSpPr>
        <p:spPr>
          <a:xfrm>
            <a:off x="3335965" y="1661772"/>
            <a:ext cx="1060825" cy="915070"/>
          </a:xfrm>
          <a:prstGeom prst="bentConnector3">
            <a:avLst>
              <a:gd name="adj1" fmla="val 50000"/>
            </a:avLst>
          </a:prstGeom>
          <a:ln w="12700">
            <a:solidFill>
              <a:srgbClr val="925EA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7DC5751E-3200-4DED-8033-8BB27B9043B1}"/>
              </a:ext>
            </a:extLst>
          </p:cNvPr>
          <p:cNvCxnSpPr>
            <a:cxnSpLocks/>
            <a:stCxn id="70" idx="3"/>
          </p:cNvCxnSpPr>
          <p:nvPr/>
        </p:nvCxnSpPr>
        <p:spPr>
          <a:xfrm>
            <a:off x="3401127" y="3503342"/>
            <a:ext cx="999579" cy="991656"/>
          </a:xfrm>
          <a:prstGeom prst="bentConnector3">
            <a:avLst>
              <a:gd name="adj1" fmla="val 50000"/>
            </a:avLst>
          </a:prstGeom>
          <a:ln w="12700">
            <a:solidFill>
              <a:srgbClr val="FF642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コネクタ: カギ線 75">
            <a:extLst>
              <a:ext uri="{FF2B5EF4-FFF2-40B4-BE49-F238E27FC236}">
                <a16:creationId xmlns:a16="http://schemas.microsoft.com/office/drawing/2014/main" id="{A0AC22D5-49C9-40CA-9739-649CDE2A5675}"/>
              </a:ext>
            </a:extLst>
          </p:cNvPr>
          <p:cNvCxnSpPr>
            <a:cxnSpLocks/>
            <a:stCxn id="71" idx="3"/>
          </p:cNvCxnSpPr>
          <p:nvPr/>
        </p:nvCxnSpPr>
        <p:spPr>
          <a:xfrm flipV="1">
            <a:off x="3398795" y="5329560"/>
            <a:ext cx="1944000" cy="0"/>
          </a:xfrm>
          <a:prstGeom prst="straightConnector1">
            <a:avLst/>
          </a:prstGeom>
          <a:ln w="12700">
            <a:solidFill>
              <a:srgbClr val="FF7D2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736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1385F-6E5C-407B-8A1A-480CEB6EC98D}"/>
              </a:ext>
            </a:extLst>
          </p:cNvPr>
          <p:cNvSpPr>
            <a:spLocks noGrp="1"/>
          </p:cNvSpPr>
          <p:nvPr>
            <p:ph type="title"/>
          </p:nvPr>
        </p:nvSpPr>
        <p:spPr/>
        <p:txBody>
          <a:bodyPr anchor="ctr">
            <a:normAutofit fontScale="90000"/>
          </a:bodyPr>
          <a:lstStyle/>
          <a:p>
            <a:r>
              <a:rPr kumimoji="1" lang="ja-JP" altLang="en-US" dirty="0"/>
              <a:t>１．</a:t>
            </a:r>
            <a:r>
              <a:rPr lang="ja-JP" altLang="en-US" dirty="0"/>
              <a:t>はじめに</a:t>
            </a:r>
            <a:br>
              <a:rPr kumimoji="1" lang="en-US" altLang="ja-JP" dirty="0"/>
            </a:br>
            <a:br>
              <a:rPr kumimoji="1" lang="en-US" altLang="ja-JP" dirty="0"/>
            </a:br>
            <a:r>
              <a:rPr lang="ja-JP" altLang="en-US" dirty="0"/>
              <a:t>２</a:t>
            </a:r>
            <a:r>
              <a:rPr kumimoji="1" lang="ja-JP" altLang="en-US" dirty="0"/>
              <a:t>．</a:t>
            </a:r>
            <a:r>
              <a:rPr lang="en-US" altLang="ja-JP" dirty="0"/>
              <a:t>YOKOGAWA</a:t>
            </a:r>
            <a:r>
              <a:rPr kumimoji="1" lang="ja-JP" altLang="en-US" dirty="0"/>
              <a:t>の概要</a:t>
            </a:r>
            <a:br>
              <a:rPr kumimoji="1" lang="en-US" altLang="ja-JP" dirty="0"/>
            </a:br>
            <a:br>
              <a:rPr kumimoji="1" lang="ja-JP" altLang="en-US" dirty="0"/>
            </a:br>
            <a:r>
              <a:rPr kumimoji="1" lang="ja-JP" altLang="en-US" dirty="0"/>
              <a:t>３．サステナビリティの取り組み</a:t>
            </a:r>
            <a:br>
              <a:rPr kumimoji="1" lang="en-US" altLang="ja-JP" dirty="0"/>
            </a:br>
            <a:br>
              <a:rPr kumimoji="1" lang="en-US" altLang="ja-JP" dirty="0"/>
            </a:br>
            <a:r>
              <a:rPr lang="ja-JP" altLang="en-US" dirty="0"/>
              <a:t>４</a:t>
            </a:r>
            <a:r>
              <a:rPr kumimoji="1" lang="ja-JP" altLang="en-US" dirty="0"/>
              <a:t>．事業を通じた社会課題解決への貢献</a:t>
            </a:r>
            <a:br>
              <a:rPr kumimoji="1" lang="en-US" altLang="ja-JP" dirty="0"/>
            </a:br>
            <a:br>
              <a:rPr kumimoji="1" lang="en-US" altLang="ja-JP" dirty="0"/>
            </a:br>
            <a:r>
              <a:rPr kumimoji="1" lang="ja-JP" altLang="en-US" dirty="0"/>
              <a:t>５．未来に向けて</a:t>
            </a:r>
          </a:p>
        </p:txBody>
      </p:sp>
      <p:sp>
        <p:nvSpPr>
          <p:cNvPr id="3" name="スライド番号プレースホルダー 2">
            <a:extLst>
              <a:ext uri="{FF2B5EF4-FFF2-40B4-BE49-F238E27FC236}">
                <a16:creationId xmlns:a16="http://schemas.microsoft.com/office/drawing/2014/main" id="{B5328DB0-23CE-4BA5-A9F9-3DE6C27BA40F}"/>
              </a:ext>
            </a:extLst>
          </p:cNvPr>
          <p:cNvSpPr>
            <a:spLocks noGrp="1"/>
          </p:cNvSpPr>
          <p:nvPr>
            <p:ph type="sldNum" sz="quarter" idx="12"/>
          </p:nvPr>
        </p:nvSpPr>
        <p:spPr/>
        <p:txBody>
          <a:bodyPr/>
          <a:lstStyle/>
          <a:p>
            <a:fld id="{584EAAFE-CFE5-40AD-8E95-5BFF290DC5CF}" type="slidenum">
              <a:rPr kumimoji="1" lang="ja-JP" altLang="en-US" smtClean="0"/>
              <a:pPr/>
              <a:t>2</a:t>
            </a:fld>
            <a:endParaRPr kumimoji="1" lang="ja-JP" altLang="en-US" dirty="0"/>
          </a:p>
        </p:txBody>
      </p:sp>
    </p:spTree>
    <p:extLst>
      <p:ext uri="{BB962C8B-B14F-4D97-AF65-F5344CB8AC3E}">
        <p14:creationId xmlns:p14="http://schemas.microsoft.com/office/powerpoint/2010/main" val="822301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383C8C8B-2EFB-4622-A823-A0F798548AE0}"/>
              </a:ext>
            </a:extLst>
          </p:cNvPr>
          <p:cNvSpPr/>
          <p:nvPr/>
        </p:nvSpPr>
        <p:spPr>
          <a:xfrm>
            <a:off x="750" y="741131"/>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en-US" altLang="ja-JP" sz="1800" dirty="0">
                <a:solidFill>
                  <a:schemeClr val="tx1"/>
                </a:solidFill>
              </a:rPr>
              <a:t>GHG</a:t>
            </a:r>
            <a:r>
              <a:rPr kumimoji="1" lang="ja-JP" altLang="en-US" sz="1800" dirty="0">
                <a:solidFill>
                  <a:schemeClr val="tx1"/>
                </a:solidFill>
              </a:rPr>
              <a:t>排出の抑制と</a:t>
            </a:r>
            <a:br>
              <a:rPr kumimoji="1" lang="en-US" altLang="ja-JP" sz="1800" dirty="0">
                <a:solidFill>
                  <a:schemeClr val="tx1"/>
                </a:solidFill>
              </a:rPr>
            </a:br>
            <a:r>
              <a:rPr kumimoji="1" lang="ja-JP" altLang="en-US" sz="1800" dirty="0">
                <a:solidFill>
                  <a:schemeClr val="tx1"/>
                </a:solidFill>
              </a:rPr>
              <a:t>安価で信頼できる</a:t>
            </a:r>
            <a:br>
              <a:rPr kumimoji="1" lang="en-US" altLang="ja-JP" sz="1800" dirty="0">
                <a:solidFill>
                  <a:schemeClr val="tx1"/>
                </a:solidFill>
              </a:rPr>
            </a:br>
            <a:r>
              <a:rPr kumimoji="1" lang="ja-JP" altLang="en-US" sz="1800" dirty="0">
                <a:solidFill>
                  <a:schemeClr val="tx1"/>
                </a:solidFill>
              </a:rPr>
              <a:t>持続可能なエネルギーへの転換</a:t>
            </a:r>
          </a:p>
        </p:txBody>
      </p:sp>
      <p:sp>
        <p:nvSpPr>
          <p:cNvPr id="67" name="正方形/長方形 66">
            <a:extLst>
              <a:ext uri="{FF2B5EF4-FFF2-40B4-BE49-F238E27FC236}">
                <a16:creationId xmlns:a16="http://schemas.microsoft.com/office/drawing/2014/main" id="{84EB74F2-7C56-4C11-A185-0EC2FF5F0C81}"/>
              </a:ext>
            </a:extLst>
          </p:cNvPr>
          <p:cNvSpPr/>
          <p:nvPr/>
        </p:nvSpPr>
        <p:spPr>
          <a:xfrm>
            <a:off x="750" y="2576842"/>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一人ひとりが尊重され平等であり活躍できる環境の整備</a:t>
            </a:r>
            <a:endParaRPr kumimoji="1" lang="en-US" altLang="ja-JP" sz="1800">
              <a:solidFill>
                <a:schemeClr val="tx1"/>
              </a:solidFill>
            </a:endParaRPr>
          </a:p>
        </p:txBody>
      </p:sp>
      <p:sp>
        <p:nvSpPr>
          <p:cNvPr id="68" name="正方形/長方形 67">
            <a:extLst>
              <a:ext uri="{FF2B5EF4-FFF2-40B4-BE49-F238E27FC236}">
                <a16:creationId xmlns:a16="http://schemas.microsoft.com/office/drawing/2014/main" id="{7EE560A8-4999-4CCB-B871-C134E670DB16}"/>
              </a:ext>
            </a:extLst>
          </p:cNvPr>
          <p:cNvSpPr/>
          <p:nvPr/>
        </p:nvSpPr>
        <p:spPr>
          <a:xfrm>
            <a:off x="750" y="4411560"/>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バイオエコノミーや</a:t>
            </a:r>
            <a:endParaRPr kumimoji="1" lang="en-US" altLang="ja-JP" sz="1800">
              <a:solidFill>
                <a:schemeClr val="tx1"/>
              </a:solidFill>
            </a:endParaRPr>
          </a:p>
          <a:p>
            <a:pPr algn="ctr"/>
            <a:r>
              <a:rPr kumimoji="1" lang="ja-JP" altLang="en-US" sz="1800">
                <a:solidFill>
                  <a:schemeClr val="tx1"/>
                </a:solidFill>
              </a:rPr>
              <a:t>資源循環システムの確立</a:t>
            </a:r>
            <a:endParaRPr kumimoji="1" lang="en-US" altLang="ja-JP" sz="1800">
              <a:solidFill>
                <a:schemeClr val="tx1"/>
              </a:solidFill>
            </a:endParaRPr>
          </a:p>
        </p:txBody>
      </p:sp>
      <p:sp>
        <p:nvSpPr>
          <p:cNvPr id="5" name="正方形/長方形 4">
            <a:extLst>
              <a:ext uri="{FF2B5EF4-FFF2-40B4-BE49-F238E27FC236}">
                <a16:creationId xmlns:a16="http://schemas.microsoft.com/office/drawing/2014/main" id="{885D3473-FC0C-4AAB-8563-43C4FC5386E5}"/>
              </a:ext>
            </a:extLst>
          </p:cNvPr>
          <p:cNvSpPr/>
          <p:nvPr/>
        </p:nvSpPr>
        <p:spPr>
          <a:xfrm>
            <a:off x="8997469" y="741131"/>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en-US" altLang="ja-JP" sz="1800" dirty="0">
                <a:solidFill>
                  <a:schemeClr val="tx1"/>
                </a:solidFill>
              </a:rPr>
              <a:t>DX</a:t>
            </a:r>
            <a:r>
              <a:rPr kumimoji="1" lang="ja-JP" altLang="en-US" sz="1800" dirty="0">
                <a:solidFill>
                  <a:schemeClr val="tx1"/>
                </a:solidFill>
              </a:rPr>
              <a:t>による生産の効率化</a:t>
            </a:r>
            <a:br>
              <a:rPr kumimoji="1" lang="en-US" altLang="ja-JP" sz="1800" dirty="0">
                <a:solidFill>
                  <a:schemeClr val="tx1"/>
                </a:solidFill>
              </a:rPr>
            </a:br>
            <a:r>
              <a:rPr kumimoji="1" lang="ja-JP" altLang="en-US" sz="1800" dirty="0">
                <a:solidFill>
                  <a:schemeClr val="tx1"/>
                </a:solidFill>
              </a:rPr>
              <a:t>自律化と資源・エネルギーの</a:t>
            </a:r>
            <a:br>
              <a:rPr kumimoji="1" lang="en-US" altLang="ja-JP" sz="1800" dirty="0">
                <a:solidFill>
                  <a:schemeClr val="tx1"/>
                </a:solidFill>
              </a:rPr>
            </a:br>
            <a:r>
              <a:rPr kumimoji="1" lang="ja-JP" altLang="en-US" sz="1800" dirty="0">
                <a:solidFill>
                  <a:schemeClr val="tx1"/>
                </a:solidFill>
              </a:rPr>
              <a:t>効率的利用</a:t>
            </a:r>
          </a:p>
        </p:txBody>
      </p:sp>
      <p:sp>
        <p:nvSpPr>
          <p:cNvPr id="48" name="正方形/長方形 47">
            <a:extLst>
              <a:ext uri="{FF2B5EF4-FFF2-40B4-BE49-F238E27FC236}">
                <a16:creationId xmlns:a16="http://schemas.microsoft.com/office/drawing/2014/main" id="{96827420-A9FB-4E3D-951B-E89760D409E1}"/>
              </a:ext>
            </a:extLst>
          </p:cNvPr>
          <p:cNvSpPr/>
          <p:nvPr/>
        </p:nvSpPr>
        <p:spPr>
          <a:xfrm>
            <a:off x="8997469" y="2576842"/>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プラント資産の長期最適運用と環境負荷低減の両立</a:t>
            </a:r>
          </a:p>
        </p:txBody>
      </p:sp>
      <p:sp>
        <p:nvSpPr>
          <p:cNvPr id="50" name="正方形/長方形 49">
            <a:extLst>
              <a:ext uri="{FF2B5EF4-FFF2-40B4-BE49-F238E27FC236}">
                <a16:creationId xmlns:a16="http://schemas.microsoft.com/office/drawing/2014/main" id="{EB07BC11-27F9-4726-88A6-D4D528B4C58D}"/>
              </a:ext>
            </a:extLst>
          </p:cNvPr>
          <p:cNvSpPr/>
          <p:nvPr/>
        </p:nvSpPr>
        <p:spPr>
          <a:xfrm>
            <a:off x="8997469" y="4411560"/>
            <a:ext cx="3194531" cy="18360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r>
              <a:rPr kumimoji="1" lang="ja-JP" altLang="en-US" sz="1800">
                <a:solidFill>
                  <a:schemeClr val="tx1"/>
                </a:solidFill>
              </a:rPr>
              <a:t>ライフイノベーションの推進と</a:t>
            </a:r>
            <a:br>
              <a:rPr kumimoji="1" lang="en-US" altLang="ja-JP" sz="1800">
                <a:solidFill>
                  <a:schemeClr val="tx1"/>
                </a:solidFill>
              </a:rPr>
            </a:br>
            <a:r>
              <a:rPr kumimoji="1" lang="ja-JP" altLang="en-US" sz="1800">
                <a:solidFill>
                  <a:schemeClr val="tx1"/>
                </a:solidFill>
              </a:rPr>
              <a:t>プラント、地域社会の安全向上</a:t>
            </a:r>
            <a:endParaRPr kumimoji="1" lang="en-US" altLang="ja-JP" sz="1800">
              <a:solidFill>
                <a:schemeClr val="tx1"/>
              </a:solidFill>
            </a:endParaRPr>
          </a:p>
        </p:txBody>
      </p:sp>
      <p:sp>
        <p:nvSpPr>
          <p:cNvPr id="2" name="タイトル 1">
            <a:extLst>
              <a:ext uri="{FF2B5EF4-FFF2-40B4-BE49-F238E27FC236}">
                <a16:creationId xmlns:a16="http://schemas.microsoft.com/office/drawing/2014/main" id="{74C6101C-41C3-49BB-87B5-1B82E6716C91}"/>
              </a:ext>
            </a:extLst>
          </p:cNvPr>
          <p:cNvSpPr>
            <a:spLocks noGrp="1"/>
          </p:cNvSpPr>
          <p:nvPr>
            <p:ph type="title"/>
          </p:nvPr>
        </p:nvSpPr>
        <p:spPr>
          <a:xfrm>
            <a:off x="517056" y="150627"/>
            <a:ext cx="11159008" cy="484493"/>
          </a:xfrm>
        </p:spPr>
        <p:txBody>
          <a:bodyPr/>
          <a:lstStyle/>
          <a:p>
            <a:r>
              <a:rPr lang="ja-JP" altLang="en-US" dirty="0"/>
              <a:t>サステナビリティの</a:t>
            </a:r>
            <a:r>
              <a:rPr kumimoji="1" lang="ja-JP" altLang="en-US" dirty="0"/>
              <a:t>指標と目標（一部）</a:t>
            </a:r>
          </a:p>
        </p:txBody>
      </p:sp>
      <p:sp>
        <p:nvSpPr>
          <p:cNvPr id="3" name="スライド番号プレースホルダー 2">
            <a:extLst>
              <a:ext uri="{FF2B5EF4-FFF2-40B4-BE49-F238E27FC236}">
                <a16:creationId xmlns:a16="http://schemas.microsoft.com/office/drawing/2014/main" id="{6C2682E0-7E24-4686-8AE8-92C27320D891}"/>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pic>
        <p:nvPicPr>
          <p:cNvPr id="12" name="図 11" descr="グラフ, サンバースト図&#10;&#10;自動的に生成された説明">
            <a:extLst>
              <a:ext uri="{FF2B5EF4-FFF2-40B4-BE49-F238E27FC236}">
                <a16:creationId xmlns:a16="http://schemas.microsoft.com/office/drawing/2014/main" id="{6D702567-B50A-4B5C-8D0B-2FA5BB1F16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51901" y="1277427"/>
            <a:ext cx="4477412" cy="4477412"/>
          </a:xfrm>
          <a:prstGeom prst="rect">
            <a:avLst/>
          </a:prstGeom>
        </p:spPr>
      </p:pic>
      <p:sp>
        <p:nvSpPr>
          <p:cNvPr id="13" name="楕円 12">
            <a:extLst>
              <a:ext uri="{FF2B5EF4-FFF2-40B4-BE49-F238E27FC236}">
                <a16:creationId xmlns:a16="http://schemas.microsoft.com/office/drawing/2014/main" id="{16CAC6C1-1F4A-4578-8E07-2D2A1A8F87E6}"/>
              </a:ext>
            </a:extLst>
          </p:cNvPr>
          <p:cNvSpPr/>
          <p:nvPr/>
        </p:nvSpPr>
        <p:spPr>
          <a:xfrm>
            <a:off x="8431887" y="965606"/>
            <a:ext cx="3244177"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00">
              <a:solidFill>
                <a:schemeClr val="tx1"/>
              </a:solidFill>
            </a:endParaRPr>
          </a:p>
        </p:txBody>
      </p:sp>
      <p:sp>
        <p:nvSpPr>
          <p:cNvPr id="16" name="楕円 15">
            <a:extLst>
              <a:ext uri="{FF2B5EF4-FFF2-40B4-BE49-F238E27FC236}">
                <a16:creationId xmlns:a16="http://schemas.microsoft.com/office/drawing/2014/main" id="{B12ADCF2-F241-4316-A222-A0219DBFFC83}"/>
              </a:ext>
            </a:extLst>
          </p:cNvPr>
          <p:cNvSpPr/>
          <p:nvPr/>
        </p:nvSpPr>
        <p:spPr>
          <a:xfrm>
            <a:off x="1116685" y="965605"/>
            <a:ext cx="2648103"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00">
              <a:solidFill>
                <a:schemeClr val="tx1"/>
              </a:solidFill>
            </a:endParaRPr>
          </a:p>
        </p:txBody>
      </p:sp>
      <p:sp>
        <p:nvSpPr>
          <p:cNvPr id="17" name="楕円 16">
            <a:extLst>
              <a:ext uri="{FF2B5EF4-FFF2-40B4-BE49-F238E27FC236}">
                <a16:creationId xmlns:a16="http://schemas.microsoft.com/office/drawing/2014/main" id="{563AA693-CF5B-4E39-8DC4-857B4A7A8906}"/>
              </a:ext>
            </a:extLst>
          </p:cNvPr>
          <p:cNvSpPr/>
          <p:nvPr/>
        </p:nvSpPr>
        <p:spPr>
          <a:xfrm>
            <a:off x="636021" y="2834191"/>
            <a:ext cx="2648103"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700">
              <a:solidFill>
                <a:schemeClr val="tx1"/>
              </a:solidFill>
            </a:endParaRPr>
          </a:p>
        </p:txBody>
      </p:sp>
      <p:sp>
        <p:nvSpPr>
          <p:cNvPr id="18" name="楕円 17">
            <a:extLst>
              <a:ext uri="{FF2B5EF4-FFF2-40B4-BE49-F238E27FC236}">
                <a16:creationId xmlns:a16="http://schemas.microsoft.com/office/drawing/2014/main" id="{D338C516-0052-4CED-8816-4C9589DEF10E}"/>
              </a:ext>
            </a:extLst>
          </p:cNvPr>
          <p:cNvSpPr/>
          <p:nvPr/>
        </p:nvSpPr>
        <p:spPr>
          <a:xfrm>
            <a:off x="1116685" y="4575658"/>
            <a:ext cx="2648103" cy="13167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700">
              <a:solidFill>
                <a:schemeClr val="tx1"/>
              </a:solidFill>
            </a:endParaRPr>
          </a:p>
        </p:txBody>
      </p:sp>
      <p:grpSp>
        <p:nvGrpSpPr>
          <p:cNvPr id="20" name="グループ化 19">
            <a:extLst>
              <a:ext uri="{FF2B5EF4-FFF2-40B4-BE49-F238E27FC236}">
                <a16:creationId xmlns:a16="http://schemas.microsoft.com/office/drawing/2014/main" id="{AB4B82C5-DEE0-4C9C-96CE-477464DB09EA}"/>
              </a:ext>
            </a:extLst>
          </p:cNvPr>
          <p:cNvGrpSpPr/>
          <p:nvPr/>
        </p:nvGrpSpPr>
        <p:grpSpPr>
          <a:xfrm>
            <a:off x="1206175" y="1982455"/>
            <a:ext cx="753897" cy="360000"/>
            <a:chOff x="4070185" y="1295817"/>
            <a:chExt cx="753897" cy="360000"/>
          </a:xfrm>
        </p:grpSpPr>
        <p:pic>
          <p:nvPicPr>
            <p:cNvPr id="21" name="図 20" descr="アイコン が含まれている画像&#10;&#10;自動的に生成された説明">
              <a:extLst>
                <a:ext uri="{FF2B5EF4-FFF2-40B4-BE49-F238E27FC236}">
                  <a16:creationId xmlns:a16="http://schemas.microsoft.com/office/drawing/2014/main" id="{F91159E2-5C7C-45D6-A197-E94F4D7765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64082" y="1295817"/>
              <a:ext cx="360000" cy="360000"/>
            </a:xfrm>
            <a:prstGeom prst="rect">
              <a:avLst/>
            </a:prstGeom>
          </p:spPr>
        </p:pic>
        <p:pic>
          <p:nvPicPr>
            <p:cNvPr id="22" name="図 21" descr="アイコン&#10;&#10;自動的に生成された説明">
              <a:extLst>
                <a:ext uri="{FF2B5EF4-FFF2-40B4-BE49-F238E27FC236}">
                  <a16:creationId xmlns:a16="http://schemas.microsoft.com/office/drawing/2014/main" id="{4049635C-2EF0-4A4F-ABD8-621A4C1C357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070185" y="1295817"/>
              <a:ext cx="360000" cy="360000"/>
            </a:xfrm>
            <a:prstGeom prst="rect">
              <a:avLst/>
            </a:prstGeom>
          </p:spPr>
        </p:pic>
      </p:grpSp>
      <p:grpSp>
        <p:nvGrpSpPr>
          <p:cNvPr id="23" name="グループ化 22">
            <a:extLst>
              <a:ext uri="{FF2B5EF4-FFF2-40B4-BE49-F238E27FC236}">
                <a16:creationId xmlns:a16="http://schemas.microsoft.com/office/drawing/2014/main" id="{E27CC699-2E27-41B2-B61F-6083B22FB3D4}"/>
              </a:ext>
            </a:extLst>
          </p:cNvPr>
          <p:cNvGrpSpPr/>
          <p:nvPr/>
        </p:nvGrpSpPr>
        <p:grpSpPr>
          <a:xfrm>
            <a:off x="9589749" y="2077240"/>
            <a:ext cx="1914902" cy="360000"/>
            <a:chOff x="7678107" y="1362648"/>
            <a:chExt cx="1914902" cy="360000"/>
          </a:xfrm>
        </p:grpSpPr>
        <p:pic>
          <p:nvPicPr>
            <p:cNvPr id="24" name="図 23" descr="アイコン が含まれている画像&#10;&#10;自動的に生成された説明">
              <a:extLst>
                <a:ext uri="{FF2B5EF4-FFF2-40B4-BE49-F238E27FC236}">
                  <a16:creationId xmlns:a16="http://schemas.microsoft.com/office/drawing/2014/main" id="{AE9CF826-F541-4306-8357-7A260F166F1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844282" y="1362648"/>
              <a:ext cx="360000" cy="360000"/>
            </a:xfrm>
            <a:prstGeom prst="rect">
              <a:avLst/>
            </a:prstGeom>
          </p:spPr>
        </p:pic>
        <p:pic>
          <p:nvPicPr>
            <p:cNvPr id="25" name="図 24" descr="ロゴ が含まれている画像&#10;&#10;自動的に生成された説明">
              <a:extLst>
                <a:ext uri="{FF2B5EF4-FFF2-40B4-BE49-F238E27FC236}">
                  <a16:creationId xmlns:a16="http://schemas.microsoft.com/office/drawing/2014/main" id="{FA1A3672-2D51-48F2-8099-376AD110295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233009" y="1362648"/>
              <a:ext cx="360000" cy="360000"/>
            </a:xfrm>
            <a:prstGeom prst="rect">
              <a:avLst/>
            </a:prstGeom>
          </p:spPr>
        </p:pic>
        <p:pic>
          <p:nvPicPr>
            <p:cNvPr id="26" name="図 25" descr="アイコン&#10;&#10;自動的に生成された説明">
              <a:extLst>
                <a:ext uri="{FF2B5EF4-FFF2-40B4-BE49-F238E27FC236}">
                  <a16:creationId xmlns:a16="http://schemas.microsoft.com/office/drawing/2014/main" id="{476E2AFC-36C6-459D-97BB-5B0F96CD4631}"/>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678107" y="1362648"/>
              <a:ext cx="360000" cy="360000"/>
            </a:xfrm>
            <a:prstGeom prst="rect">
              <a:avLst/>
            </a:prstGeom>
          </p:spPr>
        </p:pic>
        <p:pic>
          <p:nvPicPr>
            <p:cNvPr id="27" name="図 26" descr="アイコン&#10;&#10;自動的に生成された説明">
              <a:extLst>
                <a:ext uri="{FF2B5EF4-FFF2-40B4-BE49-F238E27FC236}">
                  <a16:creationId xmlns:a16="http://schemas.microsoft.com/office/drawing/2014/main" id="{68296340-2BBD-4AB8-80AB-5F447056CDC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066832" y="1362648"/>
              <a:ext cx="360000" cy="360000"/>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088669F4-4BE5-45D5-94BD-BDE528A6C9C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455557" y="1362648"/>
              <a:ext cx="360000" cy="360000"/>
            </a:xfrm>
            <a:prstGeom prst="rect">
              <a:avLst/>
            </a:prstGeom>
          </p:spPr>
        </p:pic>
      </p:grpSp>
      <p:grpSp>
        <p:nvGrpSpPr>
          <p:cNvPr id="29" name="グループ化 28">
            <a:extLst>
              <a:ext uri="{FF2B5EF4-FFF2-40B4-BE49-F238E27FC236}">
                <a16:creationId xmlns:a16="http://schemas.microsoft.com/office/drawing/2014/main" id="{67A32B1B-40C9-4AB1-92A7-803978A3FCC1}"/>
              </a:ext>
            </a:extLst>
          </p:cNvPr>
          <p:cNvGrpSpPr/>
          <p:nvPr/>
        </p:nvGrpSpPr>
        <p:grpSpPr>
          <a:xfrm>
            <a:off x="9849645" y="3888743"/>
            <a:ext cx="1521505" cy="360000"/>
            <a:chOff x="9908639" y="1354628"/>
            <a:chExt cx="1521505" cy="360000"/>
          </a:xfrm>
        </p:grpSpPr>
        <p:pic>
          <p:nvPicPr>
            <p:cNvPr id="30" name="図 29" descr="図形 が含まれている画像&#10;&#10;自動的に生成された説明">
              <a:extLst>
                <a:ext uri="{FF2B5EF4-FFF2-40B4-BE49-F238E27FC236}">
                  <a16:creationId xmlns:a16="http://schemas.microsoft.com/office/drawing/2014/main" id="{2F6030F8-6FDC-4715-8028-BC1978899C5A}"/>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908639" y="1354628"/>
              <a:ext cx="360000" cy="360000"/>
            </a:xfrm>
            <a:prstGeom prst="rect">
              <a:avLst/>
            </a:prstGeom>
          </p:spPr>
        </p:pic>
        <p:pic>
          <p:nvPicPr>
            <p:cNvPr id="31" name="図 30" descr="ロゴ&#10;&#10;自動的に生成された説明">
              <a:extLst>
                <a:ext uri="{FF2B5EF4-FFF2-40B4-BE49-F238E27FC236}">
                  <a16:creationId xmlns:a16="http://schemas.microsoft.com/office/drawing/2014/main" id="{25E8240D-D66A-4B5E-9B4D-2B4F1899FC0B}"/>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070144" y="1354628"/>
              <a:ext cx="360000" cy="360000"/>
            </a:xfrm>
            <a:prstGeom prst="rect">
              <a:avLst/>
            </a:prstGeom>
          </p:spPr>
        </p:pic>
        <p:pic>
          <p:nvPicPr>
            <p:cNvPr id="32" name="図 31" descr="ロゴ が含まれている画像&#10;&#10;自動的に生成された説明">
              <a:extLst>
                <a:ext uri="{FF2B5EF4-FFF2-40B4-BE49-F238E27FC236}">
                  <a16:creationId xmlns:a16="http://schemas.microsoft.com/office/drawing/2014/main" id="{EB5F59DD-3048-49D0-BFA2-ED57517C25BA}"/>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682975" y="1354628"/>
              <a:ext cx="360000" cy="360000"/>
            </a:xfrm>
            <a:prstGeom prst="rect">
              <a:avLst/>
            </a:prstGeom>
          </p:spPr>
        </p:pic>
        <p:pic>
          <p:nvPicPr>
            <p:cNvPr id="33" name="図 32" descr="アイコン が含まれている画像&#10;&#10;自動的に生成された説明">
              <a:extLst>
                <a:ext uri="{FF2B5EF4-FFF2-40B4-BE49-F238E27FC236}">
                  <a16:creationId xmlns:a16="http://schemas.microsoft.com/office/drawing/2014/main" id="{D6D9D9AA-4538-4508-9A54-67C42B3F5BA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295807" y="1354628"/>
              <a:ext cx="360000" cy="360000"/>
            </a:xfrm>
            <a:prstGeom prst="rect">
              <a:avLst/>
            </a:prstGeom>
          </p:spPr>
        </p:pic>
      </p:grpSp>
      <p:grpSp>
        <p:nvGrpSpPr>
          <p:cNvPr id="34" name="グループ化 33">
            <a:extLst>
              <a:ext uri="{FF2B5EF4-FFF2-40B4-BE49-F238E27FC236}">
                <a16:creationId xmlns:a16="http://schemas.microsoft.com/office/drawing/2014/main" id="{37EA7757-7CDB-49F9-97EB-5CB104E79F26}"/>
              </a:ext>
            </a:extLst>
          </p:cNvPr>
          <p:cNvGrpSpPr/>
          <p:nvPr/>
        </p:nvGrpSpPr>
        <p:grpSpPr>
          <a:xfrm>
            <a:off x="9846388" y="5754839"/>
            <a:ext cx="1525835" cy="360000"/>
            <a:chOff x="1687346" y="4012826"/>
            <a:chExt cx="1525835" cy="360000"/>
          </a:xfrm>
        </p:grpSpPr>
        <p:pic>
          <p:nvPicPr>
            <p:cNvPr id="35" name="図 34" descr="アイコン が含まれている画像&#10;&#10;自動的に生成された説明">
              <a:extLst>
                <a:ext uri="{FF2B5EF4-FFF2-40B4-BE49-F238E27FC236}">
                  <a16:creationId xmlns:a16="http://schemas.microsoft.com/office/drawing/2014/main" id="{EF03F4DC-172F-46B1-8C59-67255FD68402}"/>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853181" y="4012826"/>
              <a:ext cx="360000" cy="360000"/>
            </a:xfrm>
            <a:prstGeom prst="rect">
              <a:avLst/>
            </a:prstGeom>
          </p:spPr>
        </p:pic>
        <p:pic>
          <p:nvPicPr>
            <p:cNvPr id="36" name="図 35" descr="アイコン&#10;&#10;中程度の精度で自動的に生成された説明">
              <a:extLst>
                <a:ext uri="{FF2B5EF4-FFF2-40B4-BE49-F238E27FC236}">
                  <a16:creationId xmlns:a16="http://schemas.microsoft.com/office/drawing/2014/main" id="{AA25689C-0709-4254-80DB-6BFC99F2AFCE}"/>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687346" y="4012826"/>
              <a:ext cx="360000" cy="360000"/>
            </a:xfrm>
            <a:prstGeom prst="rect">
              <a:avLst/>
            </a:prstGeom>
          </p:spPr>
        </p:pic>
        <p:pic>
          <p:nvPicPr>
            <p:cNvPr id="37" name="図 36" descr="図形 が含まれている画像&#10;&#10;自動的に生成された説明">
              <a:extLst>
                <a:ext uri="{FF2B5EF4-FFF2-40B4-BE49-F238E27FC236}">
                  <a16:creationId xmlns:a16="http://schemas.microsoft.com/office/drawing/2014/main" id="{500BB678-996C-47F9-89D2-EBE8426FE545}"/>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075958" y="4012826"/>
              <a:ext cx="360000" cy="360000"/>
            </a:xfrm>
            <a:prstGeom prst="rect">
              <a:avLst/>
            </a:prstGeom>
          </p:spPr>
        </p:pic>
        <p:pic>
          <p:nvPicPr>
            <p:cNvPr id="38" name="図 37" descr="アイコン が含まれている画像&#10;&#10;自動的に生成された説明">
              <a:extLst>
                <a:ext uri="{FF2B5EF4-FFF2-40B4-BE49-F238E27FC236}">
                  <a16:creationId xmlns:a16="http://schemas.microsoft.com/office/drawing/2014/main" id="{8CBA1D4C-CB8A-43C5-9D98-32A8ACE485D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2464570" y="4012826"/>
              <a:ext cx="360000" cy="360000"/>
            </a:xfrm>
            <a:prstGeom prst="rect">
              <a:avLst/>
            </a:prstGeom>
          </p:spPr>
        </p:pic>
      </p:grpSp>
      <p:grpSp>
        <p:nvGrpSpPr>
          <p:cNvPr id="39" name="グループ化 38">
            <a:extLst>
              <a:ext uri="{FF2B5EF4-FFF2-40B4-BE49-F238E27FC236}">
                <a16:creationId xmlns:a16="http://schemas.microsoft.com/office/drawing/2014/main" id="{036D10BA-7D40-4139-BC97-A26DD94CE37C}"/>
              </a:ext>
            </a:extLst>
          </p:cNvPr>
          <p:cNvGrpSpPr/>
          <p:nvPr/>
        </p:nvGrpSpPr>
        <p:grpSpPr>
          <a:xfrm>
            <a:off x="672668" y="5695210"/>
            <a:ext cx="1910016" cy="360000"/>
            <a:chOff x="3566557" y="4011249"/>
            <a:chExt cx="1910016" cy="360000"/>
          </a:xfrm>
        </p:grpSpPr>
        <p:pic>
          <p:nvPicPr>
            <p:cNvPr id="40" name="図 39" descr="アイコン が含まれている画像&#10;&#10;自動的に生成された説明">
              <a:extLst>
                <a:ext uri="{FF2B5EF4-FFF2-40B4-BE49-F238E27FC236}">
                  <a16:creationId xmlns:a16="http://schemas.microsoft.com/office/drawing/2014/main" id="{075CB585-91DF-435C-A608-E6D8D7C34BC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566557" y="4011249"/>
              <a:ext cx="360000" cy="360000"/>
            </a:xfrm>
            <a:prstGeom prst="rect">
              <a:avLst/>
            </a:prstGeom>
          </p:spPr>
        </p:pic>
        <p:pic>
          <p:nvPicPr>
            <p:cNvPr id="41" name="図 40" descr="ロゴ が含まれている画像&#10;&#10;自動的に生成された説明">
              <a:extLst>
                <a:ext uri="{FF2B5EF4-FFF2-40B4-BE49-F238E27FC236}">
                  <a16:creationId xmlns:a16="http://schemas.microsoft.com/office/drawing/2014/main" id="{2E9BF10B-F0F1-40E7-AD10-40178FFA904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954061" y="4011249"/>
              <a:ext cx="360000" cy="360000"/>
            </a:xfrm>
            <a:prstGeom prst="rect">
              <a:avLst/>
            </a:prstGeom>
          </p:spPr>
        </p:pic>
        <p:pic>
          <p:nvPicPr>
            <p:cNvPr id="42" name="図 41" descr="グラフィカル ユーザー インターフェイス, アプリケーション, アイコン&#10;&#10;自動的に生成された説明">
              <a:extLst>
                <a:ext uri="{FF2B5EF4-FFF2-40B4-BE49-F238E27FC236}">
                  <a16:creationId xmlns:a16="http://schemas.microsoft.com/office/drawing/2014/main" id="{FC033524-6370-48BA-BC7F-83FC5DEEDC4D}"/>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116573" y="4011249"/>
              <a:ext cx="360000" cy="360000"/>
            </a:xfrm>
            <a:prstGeom prst="rect">
              <a:avLst/>
            </a:prstGeom>
          </p:spPr>
        </p:pic>
        <p:pic>
          <p:nvPicPr>
            <p:cNvPr id="43" name="図 42" descr="アイコン が含まれている画像&#10;&#10;自動的に生成された説明">
              <a:extLst>
                <a:ext uri="{FF2B5EF4-FFF2-40B4-BE49-F238E27FC236}">
                  <a16:creationId xmlns:a16="http://schemas.microsoft.com/office/drawing/2014/main" id="{5E5A1EE3-BE98-4374-96BC-282A91F0752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341565" y="4011249"/>
              <a:ext cx="360000" cy="360000"/>
            </a:xfrm>
            <a:prstGeom prst="rect">
              <a:avLst/>
            </a:prstGeom>
          </p:spPr>
        </p:pic>
        <p:pic>
          <p:nvPicPr>
            <p:cNvPr id="44" name="図 43" descr="ロゴ&#10;&#10;自動的に生成された説明">
              <a:extLst>
                <a:ext uri="{FF2B5EF4-FFF2-40B4-BE49-F238E27FC236}">
                  <a16:creationId xmlns:a16="http://schemas.microsoft.com/office/drawing/2014/main" id="{ED3920FC-D9A4-4D64-B700-2DACAAB365A2}"/>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4729069" y="4011249"/>
              <a:ext cx="360000" cy="360000"/>
            </a:xfrm>
            <a:prstGeom prst="rect">
              <a:avLst/>
            </a:prstGeom>
          </p:spPr>
        </p:pic>
      </p:grpSp>
      <p:sp>
        <p:nvSpPr>
          <p:cNvPr id="52" name="正方形/長方形 51">
            <a:extLst>
              <a:ext uri="{FF2B5EF4-FFF2-40B4-BE49-F238E27FC236}">
                <a16:creationId xmlns:a16="http://schemas.microsoft.com/office/drawing/2014/main" id="{88BCA666-DE66-49CD-957A-95207F2BD762}"/>
              </a:ext>
            </a:extLst>
          </p:cNvPr>
          <p:cNvSpPr/>
          <p:nvPr/>
        </p:nvSpPr>
        <p:spPr>
          <a:xfrm>
            <a:off x="8805332" y="741131"/>
            <a:ext cx="200723" cy="1836000"/>
          </a:xfrm>
          <a:prstGeom prst="rect">
            <a:avLst/>
          </a:prstGeom>
          <a:solidFill>
            <a:srgbClr val="E44D9B"/>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53" name="正方形/長方形 52">
            <a:extLst>
              <a:ext uri="{FF2B5EF4-FFF2-40B4-BE49-F238E27FC236}">
                <a16:creationId xmlns:a16="http://schemas.microsoft.com/office/drawing/2014/main" id="{1F01263C-6BE2-48E3-BA9D-559151A7B399}"/>
              </a:ext>
            </a:extLst>
          </p:cNvPr>
          <p:cNvSpPr/>
          <p:nvPr/>
        </p:nvSpPr>
        <p:spPr>
          <a:xfrm>
            <a:off x="8805332" y="2584184"/>
            <a:ext cx="200723" cy="1836000"/>
          </a:xfrm>
          <a:prstGeom prst="rect">
            <a:avLst/>
          </a:prstGeom>
          <a:solidFill>
            <a:srgbClr val="F72A8F"/>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55" name="正方形/長方形 54">
            <a:extLst>
              <a:ext uri="{FF2B5EF4-FFF2-40B4-BE49-F238E27FC236}">
                <a16:creationId xmlns:a16="http://schemas.microsoft.com/office/drawing/2014/main" id="{BD666642-ABF6-4D98-A61F-0ABE58208784}"/>
              </a:ext>
            </a:extLst>
          </p:cNvPr>
          <p:cNvSpPr/>
          <p:nvPr/>
        </p:nvSpPr>
        <p:spPr>
          <a:xfrm>
            <a:off x="8803000" y="4419026"/>
            <a:ext cx="200723" cy="1836000"/>
          </a:xfrm>
          <a:prstGeom prst="rect">
            <a:avLst/>
          </a:prstGeom>
          <a:solidFill>
            <a:srgbClr val="EE695D"/>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cxnSp>
        <p:nvCxnSpPr>
          <p:cNvPr id="7" name="コネクタ: カギ線 6">
            <a:extLst>
              <a:ext uri="{FF2B5EF4-FFF2-40B4-BE49-F238E27FC236}">
                <a16:creationId xmlns:a16="http://schemas.microsoft.com/office/drawing/2014/main" id="{6CEBAB2F-3381-4BBD-82BD-B32FAF224422}"/>
              </a:ext>
            </a:extLst>
          </p:cNvPr>
          <p:cNvCxnSpPr>
            <a:cxnSpLocks/>
            <a:endCxn id="55" idx="1"/>
          </p:cNvCxnSpPr>
          <p:nvPr/>
        </p:nvCxnSpPr>
        <p:spPr>
          <a:xfrm>
            <a:off x="7734067" y="4418025"/>
            <a:ext cx="1068933" cy="919001"/>
          </a:xfrm>
          <a:prstGeom prst="bentConnector3">
            <a:avLst>
              <a:gd name="adj1" fmla="val 50792"/>
            </a:avLst>
          </a:prstGeom>
          <a:ln w="12700">
            <a:solidFill>
              <a:srgbClr val="EE695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コネクタ: カギ線 59">
            <a:extLst>
              <a:ext uri="{FF2B5EF4-FFF2-40B4-BE49-F238E27FC236}">
                <a16:creationId xmlns:a16="http://schemas.microsoft.com/office/drawing/2014/main" id="{D9592B21-5134-4DD3-A22B-0AB049BF5035}"/>
              </a:ext>
            </a:extLst>
          </p:cNvPr>
          <p:cNvCxnSpPr>
            <a:cxnSpLocks/>
          </p:cNvCxnSpPr>
          <p:nvPr/>
        </p:nvCxnSpPr>
        <p:spPr>
          <a:xfrm>
            <a:off x="7795211" y="2527844"/>
            <a:ext cx="1068933" cy="919001"/>
          </a:xfrm>
          <a:prstGeom prst="bentConnector3">
            <a:avLst>
              <a:gd name="adj1" fmla="val 65049"/>
            </a:avLst>
          </a:prstGeom>
          <a:ln w="12700">
            <a:solidFill>
              <a:srgbClr val="F72A8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コネクタ: カギ線 61">
            <a:extLst>
              <a:ext uri="{FF2B5EF4-FFF2-40B4-BE49-F238E27FC236}">
                <a16:creationId xmlns:a16="http://schemas.microsoft.com/office/drawing/2014/main" id="{A22CA1E8-0AD6-4BB0-ACDF-4385A29FDBE7}"/>
              </a:ext>
            </a:extLst>
          </p:cNvPr>
          <p:cNvCxnSpPr>
            <a:cxnSpLocks/>
          </p:cNvCxnSpPr>
          <p:nvPr/>
        </p:nvCxnSpPr>
        <p:spPr>
          <a:xfrm>
            <a:off x="6795436" y="1659131"/>
            <a:ext cx="2016000" cy="0"/>
          </a:xfrm>
          <a:prstGeom prst="straightConnector1">
            <a:avLst/>
          </a:prstGeom>
          <a:ln w="12700">
            <a:solidFill>
              <a:srgbClr val="E44D9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197F3FBE-293E-4204-A8FE-7484B81B6261}"/>
              </a:ext>
            </a:extLst>
          </p:cNvPr>
          <p:cNvGrpSpPr/>
          <p:nvPr/>
        </p:nvGrpSpPr>
        <p:grpSpPr>
          <a:xfrm>
            <a:off x="1206175" y="3839195"/>
            <a:ext cx="749508" cy="360000"/>
            <a:chOff x="8284299" y="3968244"/>
            <a:chExt cx="749508" cy="360000"/>
          </a:xfrm>
        </p:grpSpPr>
        <p:pic>
          <p:nvPicPr>
            <p:cNvPr id="46" name="図 45" descr="アイコン&#10;&#10;自動的に生成された説明">
              <a:extLst>
                <a:ext uri="{FF2B5EF4-FFF2-40B4-BE49-F238E27FC236}">
                  <a16:creationId xmlns:a16="http://schemas.microsoft.com/office/drawing/2014/main" id="{4A6D4DBE-D47C-4BA1-89E5-8BE98F8C4BC3}"/>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8284299" y="3968244"/>
              <a:ext cx="360000" cy="360000"/>
            </a:xfrm>
            <a:prstGeom prst="rect">
              <a:avLst/>
            </a:prstGeom>
          </p:spPr>
        </p:pic>
        <p:pic>
          <p:nvPicPr>
            <p:cNvPr id="47" name="図 46" descr="アイコン が含まれている画像&#10;&#10;自動的に生成された説明">
              <a:extLst>
                <a:ext uri="{FF2B5EF4-FFF2-40B4-BE49-F238E27FC236}">
                  <a16:creationId xmlns:a16="http://schemas.microsoft.com/office/drawing/2014/main" id="{EF96109B-B029-47E3-8E79-333FA6EF59FA}"/>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3807" y="3968244"/>
              <a:ext cx="360000" cy="360000"/>
            </a:xfrm>
            <a:prstGeom prst="rect">
              <a:avLst/>
            </a:prstGeom>
          </p:spPr>
        </p:pic>
      </p:grpSp>
      <p:sp>
        <p:nvSpPr>
          <p:cNvPr id="69" name="正方形/長方形 68">
            <a:extLst>
              <a:ext uri="{FF2B5EF4-FFF2-40B4-BE49-F238E27FC236}">
                <a16:creationId xmlns:a16="http://schemas.microsoft.com/office/drawing/2014/main" id="{9D794703-FF62-4005-A5D3-A58F87D6D9F9}"/>
              </a:ext>
            </a:extLst>
          </p:cNvPr>
          <p:cNvSpPr/>
          <p:nvPr/>
        </p:nvSpPr>
        <p:spPr>
          <a:xfrm>
            <a:off x="3200404" y="742289"/>
            <a:ext cx="200723" cy="1836000"/>
          </a:xfrm>
          <a:prstGeom prst="rect">
            <a:avLst/>
          </a:prstGeom>
          <a:solidFill>
            <a:srgbClr val="925EA9"/>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70" name="正方形/長方形 69">
            <a:extLst>
              <a:ext uri="{FF2B5EF4-FFF2-40B4-BE49-F238E27FC236}">
                <a16:creationId xmlns:a16="http://schemas.microsoft.com/office/drawing/2014/main" id="{F4E33150-6F0D-4DF4-8655-FF21C9B989AA}"/>
              </a:ext>
            </a:extLst>
          </p:cNvPr>
          <p:cNvSpPr/>
          <p:nvPr/>
        </p:nvSpPr>
        <p:spPr>
          <a:xfrm>
            <a:off x="3200404" y="2585342"/>
            <a:ext cx="200723" cy="1836000"/>
          </a:xfrm>
          <a:prstGeom prst="rect">
            <a:avLst/>
          </a:prstGeom>
          <a:solidFill>
            <a:srgbClr val="FF6422"/>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sp>
        <p:nvSpPr>
          <p:cNvPr id="71" name="正方形/長方形 70">
            <a:extLst>
              <a:ext uri="{FF2B5EF4-FFF2-40B4-BE49-F238E27FC236}">
                <a16:creationId xmlns:a16="http://schemas.microsoft.com/office/drawing/2014/main" id="{435B3FEB-75D5-495F-8EB9-8AAD566BA3AB}"/>
              </a:ext>
            </a:extLst>
          </p:cNvPr>
          <p:cNvSpPr/>
          <p:nvPr/>
        </p:nvSpPr>
        <p:spPr>
          <a:xfrm>
            <a:off x="3198072" y="4420184"/>
            <a:ext cx="200723" cy="1836000"/>
          </a:xfrm>
          <a:prstGeom prst="rect">
            <a:avLst/>
          </a:prstGeom>
          <a:solidFill>
            <a:srgbClr val="FF7D25"/>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kumimoji="1" lang="ja-JP" altLang="en-US" sz="1800">
              <a:solidFill>
                <a:schemeClr val="tx1"/>
              </a:solidFill>
            </a:endParaRPr>
          </a:p>
        </p:txBody>
      </p:sp>
      <p:cxnSp>
        <p:nvCxnSpPr>
          <p:cNvPr id="72" name="コネクタ: カギ線 71">
            <a:extLst>
              <a:ext uri="{FF2B5EF4-FFF2-40B4-BE49-F238E27FC236}">
                <a16:creationId xmlns:a16="http://schemas.microsoft.com/office/drawing/2014/main" id="{987C9E07-8BB5-462D-B57C-6375ABB15389}"/>
              </a:ext>
            </a:extLst>
          </p:cNvPr>
          <p:cNvCxnSpPr>
            <a:cxnSpLocks/>
          </p:cNvCxnSpPr>
          <p:nvPr/>
        </p:nvCxnSpPr>
        <p:spPr>
          <a:xfrm>
            <a:off x="3335965" y="1661772"/>
            <a:ext cx="1060825" cy="915070"/>
          </a:xfrm>
          <a:prstGeom prst="bentConnector3">
            <a:avLst>
              <a:gd name="adj1" fmla="val 50000"/>
            </a:avLst>
          </a:prstGeom>
          <a:ln w="12700">
            <a:solidFill>
              <a:srgbClr val="925EA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7DC5751E-3200-4DED-8033-8BB27B9043B1}"/>
              </a:ext>
            </a:extLst>
          </p:cNvPr>
          <p:cNvCxnSpPr>
            <a:cxnSpLocks/>
            <a:stCxn id="70" idx="3"/>
          </p:cNvCxnSpPr>
          <p:nvPr/>
        </p:nvCxnSpPr>
        <p:spPr>
          <a:xfrm>
            <a:off x="3401127" y="3503342"/>
            <a:ext cx="999579" cy="991656"/>
          </a:xfrm>
          <a:prstGeom prst="bentConnector3">
            <a:avLst>
              <a:gd name="adj1" fmla="val 50000"/>
            </a:avLst>
          </a:prstGeom>
          <a:ln w="12700">
            <a:solidFill>
              <a:srgbClr val="FF642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コネクタ: カギ線 75">
            <a:extLst>
              <a:ext uri="{FF2B5EF4-FFF2-40B4-BE49-F238E27FC236}">
                <a16:creationId xmlns:a16="http://schemas.microsoft.com/office/drawing/2014/main" id="{A0AC22D5-49C9-40CA-9739-649CDE2A5675}"/>
              </a:ext>
            </a:extLst>
          </p:cNvPr>
          <p:cNvCxnSpPr>
            <a:cxnSpLocks/>
            <a:stCxn id="71" idx="3"/>
          </p:cNvCxnSpPr>
          <p:nvPr/>
        </p:nvCxnSpPr>
        <p:spPr>
          <a:xfrm flipV="1">
            <a:off x="3398795" y="5329560"/>
            <a:ext cx="1944000" cy="0"/>
          </a:xfrm>
          <a:prstGeom prst="straightConnector1">
            <a:avLst/>
          </a:prstGeom>
          <a:ln w="12700">
            <a:solidFill>
              <a:srgbClr val="FF7D2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吹き出し: 角を丸めた四角形 3">
            <a:extLst>
              <a:ext uri="{FF2B5EF4-FFF2-40B4-BE49-F238E27FC236}">
                <a16:creationId xmlns:a16="http://schemas.microsoft.com/office/drawing/2014/main" id="{C3D7F23C-DCF4-9CCA-DB9E-B9689611BE72}"/>
              </a:ext>
            </a:extLst>
          </p:cNvPr>
          <p:cNvSpPr/>
          <p:nvPr/>
        </p:nvSpPr>
        <p:spPr>
          <a:xfrm>
            <a:off x="226137" y="1291227"/>
            <a:ext cx="4032228" cy="1356267"/>
          </a:xfrm>
          <a:prstGeom prst="wedgeRoundRectCallout">
            <a:avLst>
              <a:gd name="adj1" fmla="val 55018"/>
              <a:gd name="adj2" fmla="val 48727"/>
              <a:gd name="adj3" fmla="val 16667"/>
            </a:avLst>
          </a:prstGeom>
          <a:solidFill>
            <a:srgbClr val="925EA9"/>
          </a:solidFill>
          <a:ln>
            <a:solidFill>
              <a:srgbClr val="925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rPr>
              <a:t>お客様の</a:t>
            </a:r>
            <a:r>
              <a:rPr kumimoji="1" lang="en-US" altLang="ja-JP" sz="2400" b="1" dirty="0">
                <a:solidFill>
                  <a:schemeClr val="bg1"/>
                </a:solidFill>
              </a:rPr>
              <a:t>CO2</a:t>
            </a:r>
            <a:r>
              <a:rPr kumimoji="1" lang="ja-JP" altLang="en-US" sz="2400" b="1" dirty="0">
                <a:solidFill>
                  <a:schemeClr val="bg1"/>
                </a:solidFill>
              </a:rPr>
              <a:t>排出抑制量</a:t>
            </a:r>
            <a:endParaRPr kumimoji="1" lang="en-US" altLang="ja-JP" sz="2400" b="1" dirty="0">
              <a:solidFill>
                <a:schemeClr val="bg1"/>
              </a:solidFill>
            </a:endParaRPr>
          </a:p>
          <a:p>
            <a:pPr algn="ctr"/>
            <a:r>
              <a:rPr kumimoji="1" lang="en-US" altLang="ja-JP" sz="2400" b="1" dirty="0">
                <a:solidFill>
                  <a:schemeClr val="bg1"/>
                </a:solidFill>
              </a:rPr>
              <a:t>10</a:t>
            </a:r>
            <a:r>
              <a:rPr kumimoji="1" lang="ja-JP" altLang="en-US" sz="2400" b="1" dirty="0">
                <a:solidFill>
                  <a:schemeClr val="bg1"/>
                </a:solidFill>
              </a:rPr>
              <a:t>億 </a:t>
            </a:r>
            <a:r>
              <a:rPr kumimoji="1" lang="en-US" altLang="ja-JP" sz="2400" b="1" dirty="0">
                <a:solidFill>
                  <a:schemeClr val="bg1"/>
                </a:solidFill>
              </a:rPr>
              <a:t>t-CO2</a:t>
            </a:r>
          </a:p>
          <a:p>
            <a:pPr algn="ctr"/>
            <a:r>
              <a:rPr kumimoji="1" lang="en-US" altLang="ja-JP" dirty="0">
                <a:solidFill>
                  <a:schemeClr val="bg1"/>
                </a:solidFill>
              </a:rPr>
              <a:t>(2018</a:t>
            </a:r>
            <a:r>
              <a:rPr kumimoji="1" lang="ja-JP" altLang="en-US" dirty="0">
                <a:solidFill>
                  <a:schemeClr val="bg1"/>
                </a:solidFill>
              </a:rPr>
              <a:t>年度から</a:t>
            </a:r>
            <a:r>
              <a:rPr kumimoji="1" lang="en-US" altLang="ja-JP" dirty="0">
                <a:solidFill>
                  <a:schemeClr val="bg1"/>
                </a:solidFill>
              </a:rPr>
              <a:t>2030</a:t>
            </a:r>
            <a:r>
              <a:rPr kumimoji="1" lang="ja-JP" altLang="en-US" dirty="0">
                <a:solidFill>
                  <a:schemeClr val="bg1"/>
                </a:solidFill>
              </a:rPr>
              <a:t>年度までの累計</a:t>
            </a:r>
            <a:r>
              <a:rPr kumimoji="1" lang="en-US" altLang="ja-JP" dirty="0">
                <a:solidFill>
                  <a:schemeClr val="bg1"/>
                </a:solidFill>
              </a:rPr>
              <a:t>)</a:t>
            </a:r>
            <a:endParaRPr kumimoji="1" lang="ja-JP" altLang="en-US" dirty="0">
              <a:solidFill>
                <a:schemeClr val="bg1"/>
              </a:solidFill>
            </a:endParaRPr>
          </a:p>
        </p:txBody>
      </p:sp>
      <p:sp>
        <p:nvSpPr>
          <p:cNvPr id="6" name="吹き出し: 角を丸めた四角形 5">
            <a:extLst>
              <a:ext uri="{FF2B5EF4-FFF2-40B4-BE49-F238E27FC236}">
                <a16:creationId xmlns:a16="http://schemas.microsoft.com/office/drawing/2014/main" id="{7CDC7B07-5BF0-D51B-3433-80CAEE13EF45}"/>
              </a:ext>
            </a:extLst>
          </p:cNvPr>
          <p:cNvSpPr/>
          <p:nvPr/>
        </p:nvSpPr>
        <p:spPr>
          <a:xfrm>
            <a:off x="8011002" y="1148866"/>
            <a:ext cx="3360147" cy="1356267"/>
          </a:xfrm>
          <a:prstGeom prst="wedgeRoundRectCallout">
            <a:avLst>
              <a:gd name="adj1" fmla="val -99928"/>
              <a:gd name="adj2" fmla="val -12895"/>
              <a:gd name="adj3" fmla="val 16667"/>
            </a:avLst>
          </a:prstGeom>
          <a:solidFill>
            <a:srgbClr val="E44D9B"/>
          </a:solidFill>
          <a:ln>
            <a:solidFill>
              <a:srgbClr val="E44D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rPr>
              <a:t>生産効率改善の</a:t>
            </a:r>
            <a:endParaRPr kumimoji="1" lang="en-US" altLang="ja-JP" sz="2400" b="1" dirty="0">
              <a:solidFill>
                <a:schemeClr val="bg1"/>
              </a:solidFill>
            </a:endParaRPr>
          </a:p>
          <a:p>
            <a:pPr algn="ctr"/>
            <a:r>
              <a:rPr kumimoji="1" lang="ja-JP" altLang="en-US" sz="2400" b="1" dirty="0">
                <a:solidFill>
                  <a:schemeClr val="bg1"/>
                </a:solidFill>
              </a:rPr>
              <a:t>経済価値</a:t>
            </a:r>
            <a:endParaRPr kumimoji="1" lang="en-US" altLang="ja-JP" sz="2400" b="1" dirty="0">
              <a:solidFill>
                <a:schemeClr val="bg1"/>
              </a:solidFill>
            </a:endParaRPr>
          </a:p>
          <a:p>
            <a:pPr algn="ctr"/>
            <a:r>
              <a:rPr kumimoji="1" lang="en-US" altLang="ja-JP" sz="2400" b="1" dirty="0">
                <a:solidFill>
                  <a:schemeClr val="bg1"/>
                </a:solidFill>
              </a:rPr>
              <a:t>2</a:t>
            </a:r>
            <a:r>
              <a:rPr kumimoji="1" lang="ja-JP" altLang="en-US" sz="2400" b="1" dirty="0">
                <a:solidFill>
                  <a:schemeClr val="bg1"/>
                </a:solidFill>
              </a:rPr>
              <a:t>兆円</a:t>
            </a:r>
            <a:endParaRPr kumimoji="1" lang="en-US" altLang="ja-JP" sz="2400" b="1" dirty="0">
              <a:solidFill>
                <a:schemeClr val="bg1"/>
              </a:solidFill>
            </a:endParaRPr>
          </a:p>
          <a:p>
            <a:pPr algn="ctr"/>
            <a:r>
              <a:rPr kumimoji="1" lang="ja-JP" altLang="en-US" b="1" dirty="0">
                <a:solidFill>
                  <a:schemeClr val="bg1"/>
                </a:solidFill>
              </a:rPr>
              <a:t>（</a:t>
            </a:r>
            <a:r>
              <a:rPr kumimoji="1" lang="en-US" altLang="ja-JP" b="1" dirty="0">
                <a:solidFill>
                  <a:schemeClr val="bg1"/>
                </a:solidFill>
              </a:rPr>
              <a:t>2030</a:t>
            </a:r>
            <a:r>
              <a:rPr kumimoji="1" lang="ja-JP" altLang="en-US" b="1" dirty="0">
                <a:solidFill>
                  <a:schemeClr val="bg1"/>
                </a:solidFill>
              </a:rPr>
              <a:t>年度）</a:t>
            </a:r>
          </a:p>
        </p:txBody>
      </p:sp>
      <p:sp>
        <p:nvSpPr>
          <p:cNvPr id="8" name="吹き出し: 角を丸めた四角形 7">
            <a:extLst>
              <a:ext uri="{FF2B5EF4-FFF2-40B4-BE49-F238E27FC236}">
                <a16:creationId xmlns:a16="http://schemas.microsoft.com/office/drawing/2014/main" id="{9B346FC8-6D9A-ED41-76EC-E61F5630C3E2}"/>
              </a:ext>
            </a:extLst>
          </p:cNvPr>
          <p:cNvSpPr/>
          <p:nvPr/>
        </p:nvSpPr>
        <p:spPr>
          <a:xfrm>
            <a:off x="503380" y="3203131"/>
            <a:ext cx="3248159" cy="1363496"/>
          </a:xfrm>
          <a:prstGeom prst="wedgeRoundRectCallout">
            <a:avLst>
              <a:gd name="adj1" fmla="val 70607"/>
              <a:gd name="adj2" fmla="val -71381"/>
              <a:gd name="adj3" fmla="val 16667"/>
            </a:avLst>
          </a:prstGeom>
          <a:solidFill>
            <a:srgbClr val="925EA9"/>
          </a:solidFill>
          <a:ln>
            <a:solidFill>
              <a:srgbClr val="925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Scope1,2</a:t>
            </a:r>
          </a:p>
          <a:p>
            <a:pPr algn="ctr"/>
            <a:r>
              <a:rPr kumimoji="1" lang="ja-JP" altLang="en-US" sz="2400" b="1" dirty="0">
                <a:solidFill>
                  <a:schemeClr val="bg1"/>
                </a:solidFill>
              </a:rPr>
              <a:t>カーボンニュートラル</a:t>
            </a:r>
            <a:endParaRPr kumimoji="1" lang="en-US" altLang="ja-JP" sz="2400" b="1" dirty="0">
              <a:solidFill>
                <a:schemeClr val="bg1"/>
              </a:solidFill>
            </a:endParaRPr>
          </a:p>
          <a:p>
            <a:pPr algn="ctr"/>
            <a:r>
              <a:rPr kumimoji="1" lang="en-US" altLang="ja-JP" dirty="0">
                <a:solidFill>
                  <a:schemeClr val="bg1"/>
                </a:solidFill>
              </a:rPr>
              <a:t>(2040</a:t>
            </a:r>
            <a:r>
              <a:rPr kumimoji="1" lang="ja-JP" altLang="en-US" dirty="0">
                <a:solidFill>
                  <a:schemeClr val="bg1"/>
                </a:solidFill>
              </a:rPr>
              <a:t>年度</a:t>
            </a:r>
            <a:r>
              <a:rPr kumimoji="1" lang="en-US" altLang="ja-JP" dirty="0">
                <a:solidFill>
                  <a:schemeClr val="bg1"/>
                </a:solidFill>
              </a:rPr>
              <a:t>)</a:t>
            </a:r>
            <a:endParaRPr kumimoji="1" lang="ja-JP" altLang="en-US" dirty="0">
              <a:solidFill>
                <a:schemeClr val="bg1"/>
              </a:solidFill>
            </a:endParaRPr>
          </a:p>
        </p:txBody>
      </p:sp>
      <p:sp>
        <p:nvSpPr>
          <p:cNvPr id="10" name="吹き出し: 角を丸めた四角形 9">
            <a:extLst>
              <a:ext uri="{FF2B5EF4-FFF2-40B4-BE49-F238E27FC236}">
                <a16:creationId xmlns:a16="http://schemas.microsoft.com/office/drawing/2014/main" id="{8899319E-5E1B-3325-D4D5-DFDF94393BB8}"/>
              </a:ext>
            </a:extLst>
          </p:cNvPr>
          <p:cNvSpPr/>
          <p:nvPr/>
        </p:nvSpPr>
        <p:spPr>
          <a:xfrm>
            <a:off x="8770015" y="3019438"/>
            <a:ext cx="3360147" cy="1356267"/>
          </a:xfrm>
          <a:prstGeom prst="wedgeRoundRectCallout">
            <a:avLst>
              <a:gd name="adj1" fmla="val -77690"/>
              <a:gd name="adj2" fmla="val -47693"/>
              <a:gd name="adj3" fmla="val 16667"/>
            </a:avLst>
          </a:prstGeom>
          <a:solidFill>
            <a:srgbClr val="F72A8F"/>
          </a:solidFill>
          <a:ln>
            <a:solidFill>
              <a:srgbClr val="E44D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rPr>
              <a:t>持続可能な操業に貢献</a:t>
            </a:r>
            <a:endParaRPr kumimoji="1" lang="en-US" altLang="ja-JP" sz="2400" b="1" dirty="0">
              <a:solidFill>
                <a:schemeClr val="bg1"/>
              </a:solidFill>
            </a:endParaRPr>
          </a:p>
          <a:p>
            <a:pPr algn="ctr"/>
            <a:r>
              <a:rPr kumimoji="1" lang="en-US" altLang="ja-JP" sz="2400" b="1" dirty="0">
                <a:solidFill>
                  <a:schemeClr val="bg1"/>
                </a:solidFill>
              </a:rPr>
              <a:t>2</a:t>
            </a:r>
            <a:r>
              <a:rPr kumimoji="1" lang="ja-JP" altLang="en-US" sz="2400" b="1" dirty="0">
                <a:solidFill>
                  <a:schemeClr val="bg1"/>
                </a:solidFill>
              </a:rPr>
              <a:t>万工場</a:t>
            </a:r>
            <a:endParaRPr kumimoji="1" lang="en-US" altLang="ja-JP" sz="2400" b="1" dirty="0">
              <a:solidFill>
                <a:schemeClr val="bg1"/>
              </a:solidFill>
            </a:endParaRPr>
          </a:p>
          <a:p>
            <a:pPr algn="ctr"/>
            <a:r>
              <a:rPr kumimoji="1" lang="ja-JP" altLang="en-US" b="1" dirty="0">
                <a:solidFill>
                  <a:schemeClr val="bg1"/>
                </a:solidFill>
              </a:rPr>
              <a:t>（</a:t>
            </a:r>
            <a:r>
              <a:rPr kumimoji="1" lang="en-US" altLang="ja-JP" b="1" dirty="0">
                <a:solidFill>
                  <a:schemeClr val="bg1"/>
                </a:solidFill>
              </a:rPr>
              <a:t>2030</a:t>
            </a:r>
            <a:r>
              <a:rPr kumimoji="1" lang="ja-JP" altLang="en-US" b="1" dirty="0">
                <a:solidFill>
                  <a:schemeClr val="bg1"/>
                </a:solidFill>
              </a:rPr>
              <a:t>年度）</a:t>
            </a:r>
          </a:p>
        </p:txBody>
      </p:sp>
    </p:spTree>
    <p:extLst>
      <p:ext uri="{BB962C8B-B14F-4D97-AF65-F5344CB8AC3E}">
        <p14:creationId xmlns:p14="http://schemas.microsoft.com/office/powerpoint/2010/main" val="340628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863722-97E4-433F-998F-FBC0081BDA59}"/>
              </a:ext>
            </a:extLst>
          </p:cNvPr>
          <p:cNvSpPr>
            <a:spLocks noGrp="1"/>
          </p:cNvSpPr>
          <p:nvPr>
            <p:ph type="title"/>
          </p:nvPr>
        </p:nvSpPr>
        <p:spPr/>
        <p:txBody>
          <a:bodyPr/>
          <a:lstStyle/>
          <a:p>
            <a:r>
              <a:rPr lang="en-US" altLang="ja-JP" dirty="0"/>
              <a:t>Science Based Targets (SBT) </a:t>
            </a:r>
            <a:r>
              <a:rPr lang="ja-JP" altLang="en-US" dirty="0"/>
              <a:t>認定を取得</a:t>
            </a:r>
            <a:endParaRPr kumimoji="1" lang="ja-JP" altLang="en-US" dirty="0"/>
          </a:p>
        </p:txBody>
      </p:sp>
      <p:sp>
        <p:nvSpPr>
          <p:cNvPr id="3" name="スライド番号プレースホルダー 2">
            <a:extLst>
              <a:ext uri="{FF2B5EF4-FFF2-40B4-BE49-F238E27FC236}">
                <a16:creationId xmlns:a16="http://schemas.microsoft.com/office/drawing/2014/main" id="{95718F4E-343B-41A9-B0D7-2AD70A99A74A}"/>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10" name="テキスト ボックス 9">
            <a:extLst>
              <a:ext uri="{FF2B5EF4-FFF2-40B4-BE49-F238E27FC236}">
                <a16:creationId xmlns:a16="http://schemas.microsoft.com/office/drawing/2014/main" id="{43FB9EA1-99DD-4578-A778-7189D442230B}"/>
              </a:ext>
            </a:extLst>
          </p:cNvPr>
          <p:cNvSpPr txBox="1"/>
          <p:nvPr/>
        </p:nvSpPr>
        <p:spPr>
          <a:xfrm>
            <a:off x="354017" y="1305736"/>
            <a:ext cx="11563163" cy="1100173"/>
          </a:xfrm>
          <a:prstGeom prst="rect">
            <a:avLst/>
          </a:prstGeom>
          <a:noFill/>
        </p:spPr>
        <p:txBody>
          <a:bodyPr wrap="square">
            <a:spAutoFit/>
          </a:bodyPr>
          <a:lstStyle/>
          <a:p>
            <a:pPr>
              <a:lnSpc>
                <a:spcPts val="2700"/>
              </a:lnSpc>
            </a:pPr>
            <a:r>
              <a:rPr kumimoji="1" lang="en-US" altLang="ja-JP" sz="2000" dirty="0"/>
              <a:t>2030</a:t>
            </a:r>
            <a:r>
              <a:rPr kumimoji="1" lang="ja-JP" altLang="en-US" sz="2000" dirty="0"/>
              <a:t>年に向けた温室効果ガス排出削減目標</a:t>
            </a:r>
            <a:r>
              <a:rPr kumimoji="1" lang="en-US" altLang="ja-JP" sz="2000" dirty="0"/>
              <a:t>(</a:t>
            </a:r>
            <a:r>
              <a:rPr lang="en-US" altLang="ja-JP" sz="2000" dirty="0">
                <a:latin typeface="Arial" panose="020B0604020202020204" pitchFamily="34" charset="0"/>
                <a:ea typeface="Meiryo UI" panose="020B0604030504040204" pitchFamily="50" charset="-128"/>
                <a:cs typeface="Times New Roman" panose="02020603050405020304" pitchFamily="18" charset="0"/>
              </a:rPr>
              <a:t>Near Team)</a:t>
            </a:r>
            <a:r>
              <a:rPr kumimoji="1" lang="ja-JP" altLang="en-US" sz="2000" dirty="0"/>
              <a:t>が、国際的な環境団体である「</a:t>
            </a:r>
            <a:r>
              <a:rPr kumimoji="1" lang="en-US" altLang="ja-JP" sz="2000" dirty="0"/>
              <a:t>SBT</a:t>
            </a:r>
            <a:r>
              <a:rPr kumimoji="1" lang="ja-JP" altLang="en-US" sz="2000" dirty="0"/>
              <a:t>イニシアチブ」より、パリ協定の目指す「世界の平均気温上昇を産業革命前以前と比べて２℃より十分低く保ち、</a:t>
            </a:r>
            <a:r>
              <a:rPr kumimoji="1" lang="en-US" altLang="ja-JP" sz="2000" dirty="0"/>
              <a:t>1.5℃</a:t>
            </a:r>
            <a:r>
              <a:rPr kumimoji="1" lang="ja-JP" altLang="en-US" sz="2000" dirty="0"/>
              <a:t>以内に抑える」水準に整合する、科学的根拠に基づく目標であるとして認定</a:t>
            </a:r>
            <a:endParaRPr kumimoji="1" lang="en-US" altLang="ja-JP" sz="2000" dirty="0"/>
          </a:p>
        </p:txBody>
      </p:sp>
      <p:pic>
        <p:nvPicPr>
          <p:cNvPr id="12" name="図 11">
            <a:extLst>
              <a:ext uri="{FF2B5EF4-FFF2-40B4-BE49-F238E27FC236}">
                <a16:creationId xmlns:a16="http://schemas.microsoft.com/office/drawing/2014/main" id="{DB9E2E13-CF33-4361-9815-52338931B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484" y="3375434"/>
            <a:ext cx="3432345" cy="1969179"/>
          </a:xfrm>
          <a:prstGeom prst="rect">
            <a:avLst/>
          </a:prstGeom>
        </p:spPr>
      </p:pic>
      <p:sp>
        <p:nvSpPr>
          <p:cNvPr id="4" name="テキスト ボックス 3">
            <a:extLst>
              <a:ext uri="{FF2B5EF4-FFF2-40B4-BE49-F238E27FC236}">
                <a16:creationId xmlns:a16="http://schemas.microsoft.com/office/drawing/2014/main" id="{ED79A830-7E82-46A3-A0D9-62D0FCEC79E6}"/>
              </a:ext>
            </a:extLst>
          </p:cNvPr>
          <p:cNvSpPr txBox="1"/>
          <p:nvPr/>
        </p:nvSpPr>
        <p:spPr>
          <a:xfrm>
            <a:off x="6535442" y="3375434"/>
            <a:ext cx="4059853" cy="1862048"/>
          </a:xfrm>
          <a:prstGeom prst="rect">
            <a:avLst/>
          </a:prstGeom>
          <a:solidFill>
            <a:schemeClr val="accent5">
              <a:lumMod val="40000"/>
              <a:lumOff val="60000"/>
            </a:schemeClr>
          </a:solidFill>
        </p:spPr>
        <p:txBody>
          <a:bodyPr wrap="square" rtlCol="0">
            <a:spAutoFit/>
          </a:bodyPr>
          <a:lstStyle/>
          <a:p>
            <a:r>
              <a:rPr kumimoji="1" lang="ja-JP" altLang="en-US" sz="2400" dirty="0"/>
              <a:t>科学的根拠に基づく目標</a:t>
            </a:r>
            <a:endParaRPr kumimoji="1" lang="en-US" altLang="ja-JP" sz="2400" dirty="0"/>
          </a:p>
          <a:p>
            <a:endParaRPr kumimoji="1" lang="en-US" altLang="ja-JP" sz="600" dirty="0"/>
          </a:p>
          <a:p>
            <a:r>
              <a:rPr kumimoji="1" lang="en-US" altLang="ja-JP" sz="2400" dirty="0"/>
              <a:t>Scope1,2: </a:t>
            </a:r>
            <a:r>
              <a:rPr kumimoji="1" lang="en-US" altLang="ja-JP" sz="2800" b="1" dirty="0"/>
              <a:t>50%</a:t>
            </a:r>
            <a:r>
              <a:rPr kumimoji="1" lang="ja-JP" altLang="en-US" sz="2800" b="1" dirty="0"/>
              <a:t>削減</a:t>
            </a:r>
            <a:endParaRPr kumimoji="1" lang="en-US" altLang="ja-JP" sz="2000" b="1" dirty="0"/>
          </a:p>
          <a:p>
            <a:r>
              <a:rPr kumimoji="1" lang="en-US" altLang="ja-JP" sz="2400" dirty="0"/>
              <a:t>Scope3: </a:t>
            </a:r>
            <a:r>
              <a:rPr kumimoji="1" lang="en-US" altLang="ja-JP" sz="2800" b="1" dirty="0"/>
              <a:t>30%</a:t>
            </a:r>
            <a:r>
              <a:rPr kumimoji="1" lang="ja-JP" altLang="en-US" sz="2800" b="1" dirty="0"/>
              <a:t>削減</a:t>
            </a:r>
            <a:endParaRPr kumimoji="1" lang="en-US" altLang="ja-JP" sz="2000" b="1" dirty="0"/>
          </a:p>
          <a:p>
            <a:pPr algn="r"/>
            <a:endParaRPr kumimoji="1" lang="en-US" altLang="ja-JP" sz="600" b="1" dirty="0"/>
          </a:p>
          <a:p>
            <a:pPr algn="r"/>
            <a:r>
              <a:rPr kumimoji="1" lang="en-US" altLang="ja-JP" sz="2000" dirty="0"/>
              <a:t>2019</a:t>
            </a:r>
            <a:r>
              <a:rPr kumimoji="1" lang="ja-JP" altLang="en-US" sz="2000" dirty="0"/>
              <a:t>年度比 </a:t>
            </a:r>
            <a:r>
              <a:rPr kumimoji="1" lang="en-US" altLang="ja-JP" sz="2000" dirty="0"/>
              <a:t>2030</a:t>
            </a:r>
            <a:r>
              <a:rPr kumimoji="1" lang="ja-JP" altLang="en-US" sz="2000" dirty="0"/>
              <a:t>年度目標</a:t>
            </a:r>
            <a:endParaRPr kumimoji="1" lang="en-US" altLang="ja-JP" sz="2000" dirty="0"/>
          </a:p>
        </p:txBody>
      </p:sp>
    </p:spTree>
    <p:extLst>
      <p:ext uri="{BB962C8B-B14F-4D97-AF65-F5344CB8AC3E}">
        <p14:creationId xmlns:p14="http://schemas.microsoft.com/office/powerpoint/2010/main" val="587231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50156172-3EAD-A949-5196-727157AFE99C}"/>
              </a:ext>
            </a:extLst>
          </p:cNvPr>
          <p:cNvSpPr/>
          <p:nvPr/>
        </p:nvSpPr>
        <p:spPr>
          <a:xfrm>
            <a:off x="0" y="2702013"/>
            <a:ext cx="12192000" cy="35527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タイトル 3">
            <a:extLst>
              <a:ext uri="{FF2B5EF4-FFF2-40B4-BE49-F238E27FC236}">
                <a16:creationId xmlns:a16="http://schemas.microsoft.com/office/drawing/2014/main" id="{E8B32B8E-AFB7-463F-A3C1-64B6ACC78F30}"/>
              </a:ext>
            </a:extLst>
          </p:cNvPr>
          <p:cNvSpPr>
            <a:spLocks noGrp="1"/>
          </p:cNvSpPr>
          <p:nvPr>
            <p:ph type="title"/>
          </p:nvPr>
        </p:nvSpPr>
        <p:spPr/>
        <p:txBody>
          <a:bodyPr/>
          <a:lstStyle/>
          <a:p>
            <a:r>
              <a:rPr lang="en-US" altLang="ja-JP" dirty="0"/>
              <a:t>Scope1,2</a:t>
            </a:r>
            <a:r>
              <a:rPr lang="ja-JP" altLang="en-US" dirty="0"/>
              <a:t>の削減活動</a:t>
            </a:r>
          </a:p>
        </p:txBody>
      </p:sp>
      <p:sp>
        <p:nvSpPr>
          <p:cNvPr id="3" name="スライド番号プレースホルダー 2">
            <a:extLst>
              <a:ext uri="{FF2B5EF4-FFF2-40B4-BE49-F238E27FC236}">
                <a16:creationId xmlns:a16="http://schemas.microsoft.com/office/drawing/2014/main" id="{97217B81-317F-4FF3-AF60-21338D7579BC}"/>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5" name="テキスト プレースホルダー 4">
            <a:extLst>
              <a:ext uri="{FF2B5EF4-FFF2-40B4-BE49-F238E27FC236}">
                <a16:creationId xmlns:a16="http://schemas.microsoft.com/office/drawing/2014/main" id="{B561D4EA-230D-49BC-B676-FB83D95CEA44}"/>
              </a:ext>
            </a:extLst>
          </p:cNvPr>
          <p:cNvSpPr>
            <a:spLocks noGrp="1"/>
          </p:cNvSpPr>
          <p:nvPr>
            <p:ph type="body" sz="quarter" idx="11"/>
          </p:nvPr>
        </p:nvSpPr>
        <p:spPr>
          <a:xfrm>
            <a:off x="279120" y="1069307"/>
            <a:ext cx="11875994" cy="1592950"/>
          </a:xfrm>
        </p:spPr>
        <p:txBody>
          <a:bodyPr/>
          <a:lstStyle/>
          <a:p>
            <a:r>
              <a:rPr lang="en-US" altLang="ja-JP" dirty="0"/>
              <a:t>2030</a:t>
            </a:r>
            <a:r>
              <a:rPr lang="ja-JP" altLang="en-US" dirty="0"/>
              <a:t>年度までに</a:t>
            </a:r>
            <a:r>
              <a:rPr lang="en-US" altLang="ja-JP" dirty="0"/>
              <a:t>50</a:t>
            </a:r>
            <a:r>
              <a:rPr lang="ja-JP" altLang="en-US" dirty="0"/>
              <a:t>％削減</a:t>
            </a:r>
            <a:r>
              <a:rPr lang="en-US" altLang="ja-JP" dirty="0"/>
              <a:t>(2019</a:t>
            </a:r>
            <a:r>
              <a:rPr lang="ja-JP" altLang="en-US" dirty="0"/>
              <a:t>年度比</a:t>
            </a:r>
            <a:r>
              <a:rPr lang="en-US" altLang="ja-JP" dirty="0"/>
              <a:t>)</a:t>
            </a:r>
            <a:r>
              <a:rPr lang="ja-JP" altLang="en-US" dirty="0"/>
              <a:t>、</a:t>
            </a:r>
            <a:r>
              <a:rPr lang="en-US" altLang="ja-JP" dirty="0"/>
              <a:t>2040</a:t>
            </a:r>
            <a:r>
              <a:rPr lang="ja-JP" altLang="en-US" dirty="0"/>
              <a:t>年度までにカーボンニュートラルを目指す</a:t>
            </a:r>
            <a:endParaRPr lang="en-US" altLang="ja-JP" dirty="0"/>
          </a:p>
          <a:p>
            <a:pPr>
              <a:spcBef>
                <a:spcPts val="1800"/>
              </a:spcBef>
            </a:pPr>
            <a:r>
              <a:rPr lang="ja-JP" altLang="en-US" dirty="0"/>
              <a:t>目標達成に向け、「エネルギー使用量の削減」と「</a:t>
            </a:r>
            <a:r>
              <a:rPr lang="en-US" altLang="ja-JP" dirty="0"/>
              <a:t>CO</a:t>
            </a:r>
            <a:r>
              <a:rPr lang="en-US" altLang="ja-JP" baseline="-25000" dirty="0"/>
              <a:t>2</a:t>
            </a:r>
            <a:r>
              <a:rPr lang="ja-JP" altLang="en-US" dirty="0"/>
              <a:t>排出係数の低減</a:t>
            </a:r>
            <a:r>
              <a:rPr lang="en-US" altLang="ja-JP" baseline="30000" dirty="0"/>
              <a:t>※</a:t>
            </a:r>
            <a:r>
              <a:rPr lang="ja-JP" altLang="en-US" dirty="0"/>
              <a:t>」の両方に取り組む</a:t>
            </a:r>
          </a:p>
        </p:txBody>
      </p:sp>
      <p:graphicFrame>
        <p:nvGraphicFramePr>
          <p:cNvPr id="8" name="グラフ 7">
            <a:extLst>
              <a:ext uri="{FF2B5EF4-FFF2-40B4-BE49-F238E27FC236}">
                <a16:creationId xmlns:a16="http://schemas.microsoft.com/office/drawing/2014/main" id="{E9CB7D61-DD82-BE56-538A-6A8CF7A2D357}"/>
              </a:ext>
            </a:extLst>
          </p:cNvPr>
          <p:cNvGraphicFramePr/>
          <p:nvPr>
            <p:extLst>
              <p:ext uri="{D42A27DB-BD31-4B8C-83A1-F6EECF244321}">
                <p14:modId xmlns:p14="http://schemas.microsoft.com/office/powerpoint/2010/main" val="2157879453"/>
              </p:ext>
            </p:extLst>
          </p:nvPr>
        </p:nvGraphicFramePr>
        <p:xfrm>
          <a:off x="952179" y="3010456"/>
          <a:ext cx="5437365" cy="329398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a:extLst>
              <a:ext uri="{FF2B5EF4-FFF2-40B4-BE49-F238E27FC236}">
                <a16:creationId xmlns:a16="http://schemas.microsoft.com/office/drawing/2014/main" id="{0D7A52D0-9189-F2E3-BED6-3CB316EA479B}"/>
              </a:ext>
            </a:extLst>
          </p:cNvPr>
          <p:cNvSpPr/>
          <p:nvPr/>
        </p:nvSpPr>
        <p:spPr>
          <a:xfrm rot="5400000">
            <a:off x="3389755" y="5301585"/>
            <a:ext cx="649983" cy="499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rPr>
              <a:t>≈</a:t>
            </a:r>
          </a:p>
        </p:txBody>
      </p:sp>
      <p:sp>
        <p:nvSpPr>
          <p:cNvPr id="10" name="正方形/長方形 9">
            <a:extLst>
              <a:ext uri="{FF2B5EF4-FFF2-40B4-BE49-F238E27FC236}">
                <a16:creationId xmlns:a16="http://schemas.microsoft.com/office/drawing/2014/main" id="{FB6D92A0-E359-C6EC-CCBE-AB117D0ED9DA}"/>
              </a:ext>
            </a:extLst>
          </p:cNvPr>
          <p:cNvSpPr/>
          <p:nvPr/>
        </p:nvSpPr>
        <p:spPr>
          <a:xfrm>
            <a:off x="142576" y="5216163"/>
            <a:ext cx="1212573" cy="25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Scope1</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67236CA3-07D3-C203-FCD2-9A99F99C39C1}"/>
              </a:ext>
            </a:extLst>
          </p:cNvPr>
          <p:cNvSpPr/>
          <p:nvPr/>
        </p:nvSpPr>
        <p:spPr>
          <a:xfrm>
            <a:off x="142576" y="4311697"/>
            <a:ext cx="1212573" cy="25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Scope2</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A2DC8E32-5B87-0E19-1163-A998BBCE3670}"/>
              </a:ext>
            </a:extLst>
          </p:cNvPr>
          <p:cNvSpPr/>
          <p:nvPr/>
        </p:nvSpPr>
        <p:spPr>
          <a:xfrm>
            <a:off x="988877" y="4315675"/>
            <a:ext cx="1212573" cy="25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64,770</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630652FC-D4CF-AFCF-BC36-0F656FB71812}"/>
              </a:ext>
            </a:extLst>
          </p:cNvPr>
          <p:cNvSpPr/>
          <p:nvPr/>
        </p:nvSpPr>
        <p:spPr>
          <a:xfrm>
            <a:off x="983502" y="5216163"/>
            <a:ext cx="1212573" cy="25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14,000</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64EACFC2-F2DA-03EA-9A02-1147CDEE1298}"/>
              </a:ext>
            </a:extLst>
          </p:cNvPr>
          <p:cNvSpPr/>
          <p:nvPr/>
        </p:nvSpPr>
        <p:spPr>
          <a:xfrm>
            <a:off x="4085726" y="4799569"/>
            <a:ext cx="1212573" cy="25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39,380</a:t>
            </a:r>
            <a:endParaRPr kumimoji="1" lang="ja-JP" altLang="en-US" sz="1600" dirty="0">
              <a:solidFill>
                <a:schemeClr val="tx1"/>
              </a:solidFill>
            </a:endParaRPr>
          </a:p>
        </p:txBody>
      </p:sp>
      <p:cxnSp>
        <p:nvCxnSpPr>
          <p:cNvPr id="16" name="直線コネクタ 15">
            <a:extLst>
              <a:ext uri="{FF2B5EF4-FFF2-40B4-BE49-F238E27FC236}">
                <a16:creationId xmlns:a16="http://schemas.microsoft.com/office/drawing/2014/main" id="{FFBDD09D-4E18-F429-088B-44B232A6B822}"/>
              </a:ext>
            </a:extLst>
          </p:cNvPr>
          <p:cNvCxnSpPr/>
          <p:nvPr/>
        </p:nvCxnSpPr>
        <p:spPr>
          <a:xfrm>
            <a:off x="1765040" y="3462350"/>
            <a:ext cx="4140000" cy="0"/>
          </a:xfrm>
          <a:prstGeom prst="line">
            <a:avLst/>
          </a:prstGeom>
          <a:ln w="19050">
            <a:solidFill>
              <a:srgbClr val="FFC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矢印: 上下 16">
            <a:extLst>
              <a:ext uri="{FF2B5EF4-FFF2-40B4-BE49-F238E27FC236}">
                <a16:creationId xmlns:a16="http://schemas.microsoft.com/office/drawing/2014/main" id="{1F30BAD9-B387-24C8-587E-DDBEBBAAA365}"/>
              </a:ext>
            </a:extLst>
          </p:cNvPr>
          <p:cNvSpPr/>
          <p:nvPr/>
        </p:nvSpPr>
        <p:spPr>
          <a:xfrm>
            <a:off x="4527907" y="3473782"/>
            <a:ext cx="327991" cy="1008764"/>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56D8C3A5-C6B1-A59C-DB22-C3583EF125B9}"/>
              </a:ext>
            </a:extLst>
          </p:cNvPr>
          <p:cNvSpPr/>
          <p:nvPr/>
        </p:nvSpPr>
        <p:spPr>
          <a:xfrm>
            <a:off x="4619278" y="3779374"/>
            <a:ext cx="917250" cy="443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50%</a:t>
            </a:r>
          </a:p>
          <a:p>
            <a:pPr algn="ctr"/>
            <a:r>
              <a:rPr kumimoji="1" lang="ja-JP" altLang="en-US" sz="1600" dirty="0">
                <a:solidFill>
                  <a:schemeClr val="tx1"/>
                </a:solidFill>
              </a:rPr>
              <a:t>削減</a:t>
            </a:r>
          </a:p>
        </p:txBody>
      </p:sp>
      <p:sp>
        <p:nvSpPr>
          <p:cNvPr id="19" name="矢印: 上下 18">
            <a:extLst>
              <a:ext uri="{FF2B5EF4-FFF2-40B4-BE49-F238E27FC236}">
                <a16:creationId xmlns:a16="http://schemas.microsoft.com/office/drawing/2014/main" id="{EEE592CD-0315-3EB1-5A80-184DA4E1D37E}"/>
              </a:ext>
            </a:extLst>
          </p:cNvPr>
          <p:cNvSpPr/>
          <p:nvPr/>
        </p:nvSpPr>
        <p:spPr>
          <a:xfrm>
            <a:off x="5569728" y="3468682"/>
            <a:ext cx="327991" cy="2067412"/>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74BD214E-1D2F-3652-B28C-9B70C703892A}"/>
              </a:ext>
            </a:extLst>
          </p:cNvPr>
          <p:cNvSpPr/>
          <p:nvPr/>
        </p:nvSpPr>
        <p:spPr>
          <a:xfrm>
            <a:off x="5627899" y="3757750"/>
            <a:ext cx="944387" cy="443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100%</a:t>
            </a:r>
          </a:p>
          <a:p>
            <a:pPr algn="ctr"/>
            <a:r>
              <a:rPr kumimoji="1" lang="ja-JP" altLang="en-US" sz="1600" dirty="0">
                <a:solidFill>
                  <a:schemeClr val="tx1"/>
                </a:solidFill>
              </a:rPr>
              <a:t>削減</a:t>
            </a:r>
          </a:p>
        </p:txBody>
      </p:sp>
      <p:sp>
        <p:nvSpPr>
          <p:cNvPr id="21" name="正方形/長方形 20">
            <a:extLst>
              <a:ext uri="{FF2B5EF4-FFF2-40B4-BE49-F238E27FC236}">
                <a16:creationId xmlns:a16="http://schemas.microsoft.com/office/drawing/2014/main" id="{2D5CA5D4-07EC-65EB-B4B3-B17F49649ED4}"/>
              </a:ext>
            </a:extLst>
          </p:cNvPr>
          <p:cNvSpPr/>
          <p:nvPr/>
        </p:nvSpPr>
        <p:spPr>
          <a:xfrm>
            <a:off x="5034573" y="3114150"/>
            <a:ext cx="1533646" cy="27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単位：</a:t>
            </a:r>
            <a:r>
              <a:rPr kumimoji="1" lang="en-US" altLang="ja-JP" sz="1200" dirty="0">
                <a:solidFill>
                  <a:schemeClr val="tx1"/>
                </a:solidFill>
              </a:rPr>
              <a:t>t-CO</a:t>
            </a:r>
            <a:r>
              <a:rPr kumimoji="1" lang="en-US" altLang="ja-JP" sz="1200" baseline="-25000" dirty="0">
                <a:solidFill>
                  <a:schemeClr val="tx1"/>
                </a:solidFill>
              </a:rPr>
              <a:t>2</a:t>
            </a:r>
            <a:r>
              <a:rPr kumimoji="1" lang="en-US" altLang="ja-JP" sz="1200" dirty="0">
                <a:solidFill>
                  <a:schemeClr val="tx1"/>
                </a:solidFill>
              </a:rPr>
              <a:t>e)</a:t>
            </a:r>
            <a:endParaRPr kumimoji="1" lang="ja-JP" altLang="en-US" sz="1200" dirty="0">
              <a:solidFill>
                <a:schemeClr val="tx1"/>
              </a:solidFill>
            </a:endParaRPr>
          </a:p>
        </p:txBody>
      </p:sp>
      <p:sp>
        <p:nvSpPr>
          <p:cNvPr id="22" name="正方形/長方形 21">
            <a:extLst>
              <a:ext uri="{FF2B5EF4-FFF2-40B4-BE49-F238E27FC236}">
                <a16:creationId xmlns:a16="http://schemas.microsoft.com/office/drawing/2014/main" id="{6E46B019-BA5B-899A-765D-6BDF6FF22086}"/>
              </a:ext>
            </a:extLst>
          </p:cNvPr>
          <p:cNvSpPr/>
          <p:nvPr/>
        </p:nvSpPr>
        <p:spPr>
          <a:xfrm>
            <a:off x="823194" y="2003771"/>
            <a:ext cx="10040276" cy="49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t>
            </a:r>
            <a:r>
              <a:rPr kumimoji="1" lang="ja-JP" altLang="en-US" sz="1600" dirty="0">
                <a:solidFill>
                  <a:schemeClr val="tx1"/>
                </a:solidFill>
              </a:rPr>
              <a:t>太陽光発電システムの導入により再生可能エネルギーを創る、調達電力を再生可能エネルギー由来に置き換える、など</a:t>
            </a:r>
          </a:p>
        </p:txBody>
      </p:sp>
      <p:sp>
        <p:nvSpPr>
          <p:cNvPr id="23" name="正方形/長方形 22">
            <a:extLst>
              <a:ext uri="{FF2B5EF4-FFF2-40B4-BE49-F238E27FC236}">
                <a16:creationId xmlns:a16="http://schemas.microsoft.com/office/drawing/2014/main" id="{DCCAB0EF-F6B2-952E-EA93-17BAB7C27344}"/>
              </a:ext>
            </a:extLst>
          </p:cNvPr>
          <p:cNvSpPr/>
          <p:nvPr/>
        </p:nvSpPr>
        <p:spPr>
          <a:xfrm>
            <a:off x="1138605" y="2730380"/>
            <a:ext cx="4653266" cy="34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0070C0"/>
                </a:solidFill>
              </a:rPr>
              <a:t>温室効果ガス排出量</a:t>
            </a:r>
            <a:r>
              <a:rPr kumimoji="1" lang="en-US" altLang="ja-JP" b="1" dirty="0">
                <a:solidFill>
                  <a:srgbClr val="0070C0"/>
                </a:solidFill>
              </a:rPr>
              <a:t>(Scope1,2)</a:t>
            </a:r>
            <a:r>
              <a:rPr kumimoji="1" lang="ja-JP" altLang="en-US" b="1" dirty="0">
                <a:solidFill>
                  <a:srgbClr val="0070C0"/>
                </a:solidFill>
              </a:rPr>
              <a:t>の削減目標</a:t>
            </a:r>
          </a:p>
        </p:txBody>
      </p:sp>
      <p:sp>
        <p:nvSpPr>
          <p:cNvPr id="2" name="正方形/長方形 1">
            <a:extLst>
              <a:ext uri="{FF2B5EF4-FFF2-40B4-BE49-F238E27FC236}">
                <a16:creationId xmlns:a16="http://schemas.microsoft.com/office/drawing/2014/main" id="{BB8A760A-1BD4-3C74-F8F1-0F297A57E585}"/>
              </a:ext>
            </a:extLst>
          </p:cNvPr>
          <p:cNvSpPr/>
          <p:nvPr/>
        </p:nvSpPr>
        <p:spPr>
          <a:xfrm>
            <a:off x="2024024" y="4377209"/>
            <a:ext cx="1212573" cy="25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51,695</a:t>
            </a:r>
            <a:endParaRPr kumimoji="1" lang="ja-JP" altLang="en-US" sz="1600" dirty="0">
              <a:solidFill>
                <a:schemeClr val="tx1"/>
              </a:solidFill>
            </a:endParaRPr>
          </a:p>
        </p:txBody>
      </p:sp>
      <p:sp>
        <p:nvSpPr>
          <p:cNvPr id="6" name="正方形/長方形 5">
            <a:extLst>
              <a:ext uri="{FF2B5EF4-FFF2-40B4-BE49-F238E27FC236}">
                <a16:creationId xmlns:a16="http://schemas.microsoft.com/office/drawing/2014/main" id="{39006D8A-190C-26B0-3FD3-C582DD900007}"/>
              </a:ext>
            </a:extLst>
          </p:cNvPr>
          <p:cNvSpPr/>
          <p:nvPr/>
        </p:nvSpPr>
        <p:spPr>
          <a:xfrm>
            <a:off x="2024024" y="5222109"/>
            <a:ext cx="1212573" cy="25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15,390</a:t>
            </a: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E1D1AF02-CE09-1303-B4BF-A0C73B235AE7}"/>
              </a:ext>
            </a:extLst>
          </p:cNvPr>
          <p:cNvSpPr/>
          <p:nvPr/>
        </p:nvSpPr>
        <p:spPr>
          <a:xfrm>
            <a:off x="1006559" y="3196150"/>
            <a:ext cx="1212573" cy="25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78,770</a:t>
            </a:r>
            <a:endParaRPr kumimoji="1" lang="ja-JP" altLang="en-US" sz="1600" dirty="0">
              <a:solidFill>
                <a:schemeClr val="tx1"/>
              </a:solidFill>
            </a:endParaRPr>
          </a:p>
        </p:txBody>
      </p:sp>
      <p:sp>
        <p:nvSpPr>
          <p:cNvPr id="15" name="正方形/長方形 14">
            <a:extLst>
              <a:ext uri="{FF2B5EF4-FFF2-40B4-BE49-F238E27FC236}">
                <a16:creationId xmlns:a16="http://schemas.microsoft.com/office/drawing/2014/main" id="{0589D31D-A635-ED07-B96D-5B2513EBC004}"/>
              </a:ext>
            </a:extLst>
          </p:cNvPr>
          <p:cNvSpPr/>
          <p:nvPr/>
        </p:nvSpPr>
        <p:spPr>
          <a:xfrm>
            <a:off x="2024024" y="3518314"/>
            <a:ext cx="1212573" cy="25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67,085</a:t>
            </a:r>
            <a:endParaRPr kumimoji="1" lang="ja-JP" altLang="en-US" sz="1600" dirty="0">
              <a:solidFill>
                <a:schemeClr val="tx1"/>
              </a:solidFill>
            </a:endParaRPr>
          </a:p>
        </p:txBody>
      </p:sp>
      <p:sp>
        <p:nvSpPr>
          <p:cNvPr id="25" name="正方形/長方形 24">
            <a:extLst>
              <a:ext uri="{FF2B5EF4-FFF2-40B4-BE49-F238E27FC236}">
                <a16:creationId xmlns:a16="http://schemas.microsoft.com/office/drawing/2014/main" id="{4D4D1BF9-B481-8247-ED5E-42501DD710CD}"/>
              </a:ext>
            </a:extLst>
          </p:cNvPr>
          <p:cNvSpPr/>
          <p:nvPr/>
        </p:nvSpPr>
        <p:spPr>
          <a:xfrm>
            <a:off x="2152817" y="3257918"/>
            <a:ext cx="1056707" cy="275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15%</a:t>
            </a:r>
            <a:r>
              <a:rPr kumimoji="1" lang="ja-JP" altLang="en-US" sz="1600" dirty="0">
                <a:solidFill>
                  <a:schemeClr val="tx1"/>
                </a:solidFill>
              </a:rPr>
              <a:t>削減</a:t>
            </a:r>
          </a:p>
        </p:txBody>
      </p:sp>
      <p:graphicFrame>
        <p:nvGraphicFramePr>
          <p:cNvPr id="28" name="グラフ 27">
            <a:extLst>
              <a:ext uri="{FF2B5EF4-FFF2-40B4-BE49-F238E27FC236}">
                <a16:creationId xmlns:a16="http://schemas.microsoft.com/office/drawing/2014/main" id="{27A4E183-8ADD-4B5F-5DD0-85E04D7DD2FE}"/>
              </a:ext>
            </a:extLst>
          </p:cNvPr>
          <p:cNvGraphicFramePr/>
          <p:nvPr>
            <p:extLst>
              <p:ext uri="{D42A27DB-BD31-4B8C-83A1-F6EECF244321}">
                <p14:modId xmlns:p14="http://schemas.microsoft.com/office/powerpoint/2010/main" val="3774689767"/>
              </p:ext>
            </p:extLst>
          </p:nvPr>
        </p:nvGraphicFramePr>
        <p:xfrm>
          <a:off x="6971277" y="3462350"/>
          <a:ext cx="4986334" cy="2817238"/>
        </p:xfrm>
        <a:graphic>
          <a:graphicData uri="http://schemas.openxmlformats.org/drawingml/2006/chart">
            <c:chart xmlns:c="http://schemas.openxmlformats.org/drawingml/2006/chart" xmlns:r="http://schemas.openxmlformats.org/officeDocument/2006/relationships" r:id="rId4"/>
          </a:graphicData>
        </a:graphic>
      </p:graphicFrame>
      <p:sp>
        <p:nvSpPr>
          <p:cNvPr id="29" name="正方形/長方形 28">
            <a:extLst>
              <a:ext uri="{FF2B5EF4-FFF2-40B4-BE49-F238E27FC236}">
                <a16:creationId xmlns:a16="http://schemas.microsoft.com/office/drawing/2014/main" id="{A69BECBE-7B8B-2F23-1CFD-FFE36867778F}"/>
              </a:ext>
            </a:extLst>
          </p:cNvPr>
          <p:cNvSpPr/>
          <p:nvPr/>
        </p:nvSpPr>
        <p:spPr>
          <a:xfrm>
            <a:off x="7242848" y="2733420"/>
            <a:ext cx="4653266" cy="342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0070C0"/>
                </a:solidFill>
              </a:rPr>
              <a:t>電力使用量に占める再生可能エネルギー割合</a:t>
            </a:r>
          </a:p>
        </p:txBody>
      </p:sp>
      <p:sp>
        <p:nvSpPr>
          <p:cNvPr id="30" name="正方形/長方形 29">
            <a:extLst>
              <a:ext uri="{FF2B5EF4-FFF2-40B4-BE49-F238E27FC236}">
                <a16:creationId xmlns:a16="http://schemas.microsoft.com/office/drawing/2014/main" id="{F0C960B4-1296-3717-5443-F06E68F18D3C}"/>
              </a:ext>
            </a:extLst>
          </p:cNvPr>
          <p:cNvSpPr/>
          <p:nvPr/>
        </p:nvSpPr>
        <p:spPr>
          <a:xfrm>
            <a:off x="10549977" y="3120191"/>
            <a:ext cx="1533646" cy="27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単位：</a:t>
            </a:r>
            <a:r>
              <a:rPr kumimoji="1" lang="en-US" altLang="ja-JP" sz="1200" dirty="0">
                <a:solidFill>
                  <a:schemeClr val="tx1"/>
                </a:solidFill>
              </a:rPr>
              <a:t>%)</a:t>
            </a:r>
            <a:endParaRPr kumimoji="1" lang="ja-JP" altLang="en-US" sz="1200" dirty="0">
              <a:solidFill>
                <a:schemeClr val="tx1"/>
              </a:solidFill>
            </a:endParaRPr>
          </a:p>
        </p:txBody>
      </p:sp>
      <p:cxnSp>
        <p:nvCxnSpPr>
          <p:cNvPr id="32" name="直線コネクタ 31">
            <a:extLst>
              <a:ext uri="{FF2B5EF4-FFF2-40B4-BE49-F238E27FC236}">
                <a16:creationId xmlns:a16="http://schemas.microsoft.com/office/drawing/2014/main" id="{855FCCED-E95B-6AA2-B1E1-8283BDA7B8BA}"/>
              </a:ext>
            </a:extLst>
          </p:cNvPr>
          <p:cNvCxnSpPr/>
          <p:nvPr/>
        </p:nvCxnSpPr>
        <p:spPr>
          <a:xfrm>
            <a:off x="6648450" y="3010456"/>
            <a:ext cx="0" cy="271406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3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DF166B-B327-C5C5-763F-0B8CA84289B2}"/>
              </a:ext>
            </a:extLst>
          </p:cNvPr>
          <p:cNvSpPr>
            <a:spLocks noGrp="1"/>
          </p:cNvSpPr>
          <p:nvPr>
            <p:ph type="title"/>
          </p:nvPr>
        </p:nvSpPr>
        <p:spPr/>
        <p:txBody>
          <a:bodyPr/>
          <a:lstStyle/>
          <a:p>
            <a:r>
              <a:rPr kumimoji="1" lang="ja-JP" altLang="en-US" dirty="0"/>
              <a:t>ダイバーシティ、エクイティ＆インクルージョンの推進活動</a:t>
            </a:r>
          </a:p>
        </p:txBody>
      </p:sp>
      <p:sp>
        <p:nvSpPr>
          <p:cNvPr id="3" name="スライド番号プレースホルダー 2">
            <a:extLst>
              <a:ext uri="{FF2B5EF4-FFF2-40B4-BE49-F238E27FC236}">
                <a16:creationId xmlns:a16="http://schemas.microsoft.com/office/drawing/2014/main" id="{6B84C497-A77E-CF83-DF36-5DB65EC3B723}"/>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 name="テキスト プレースホルダー 3">
            <a:extLst>
              <a:ext uri="{FF2B5EF4-FFF2-40B4-BE49-F238E27FC236}">
                <a16:creationId xmlns:a16="http://schemas.microsoft.com/office/drawing/2014/main" id="{F232C681-496B-C149-4DFD-CFE7010ABAF7}"/>
              </a:ext>
            </a:extLst>
          </p:cNvPr>
          <p:cNvSpPr>
            <a:spLocks noGrp="1"/>
          </p:cNvSpPr>
          <p:nvPr>
            <p:ph type="body" sz="quarter" idx="11"/>
          </p:nvPr>
        </p:nvSpPr>
        <p:spPr>
          <a:xfrm>
            <a:off x="517054" y="1071366"/>
            <a:ext cx="11341887" cy="866491"/>
          </a:xfrm>
        </p:spPr>
        <p:txBody>
          <a:bodyPr/>
          <a:lstStyle/>
          <a:p>
            <a:pPr marL="0" indent="0">
              <a:buNone/>
            </a:pPr>
            <a:r>
              <a:rPr kumimoji="1" lang="en-US" altLang="ja-JP" dirty="0"/>
              <a:t>YOKOGAWA</a:t>
            </a:r>
            <a:r>
              <a:rPr kumimoji="1" lang="ja-JP" altLang="en-US" dirty="0"/>
              <a:t>は、多様性を重視した、インクルーシブで公平性のある企業文化の創出を大切にしています</a:t>
            </a:r>
          </a:p>
        </p:txBody>
      </p:sp>
      <p:sp>
        <p:nvSpPr>
          <p:cNvPr id="5" name="正方形/長方形 4">
            <a:extLst>
              <a:ext uri="{FF2B5EF4-FFF2-40B4-BE49-F238E27FC236}">
                <a16:creationId xmlns:a16="http://schemas.microsoft.com/office/drawing/2014/main" id="{6955C3AA-1F69-0DFB-4008-17D366E3D987}"/>
              </a:ext>
            </a:extLst>
          </p:cNvPr>
          <p:cNvSpPr/>
          <p:nvPr/>
        </p:nvSpPr>
        <p:spPr>
          <a:xfrm>
            <a:off x="1140902" y="4830289"/>
            <a:ext cx="2525086" cy="9629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女性管理職比率</a:t>
            </a:r>
            <a:endParaRPr kumimoji="1" lang="en-US" altLang="ja-JP" sz="2000" dirty="0">
              <a:solidFill>
                <a:schemeClr val="tx1"/>
              </a:solidFill>
            </a:endParaRPr>
          </a:p>
          <a:p>
            <a:pPr algn="ctr"/>
            <a:r>
              <a:rPr kumimoji="1" lang="en-US" altLang="ja-JP" sz="3200" b="1" dirty="0">
                <a:solidFill>
                  <a:srgbClr val="00B050"/>
                </a:solidFill>
              </a:rPr>
              <a:t>13.3%</a:t>
            </a:r>
            <a:endParaRPr kumimoji="1" lang="ja-JP" altLang="en-US" sz="3200" b="1" dirty="0">
              <a:solidFill>
                <a:srgbClr val="00B050"/>
              </a:solidFill>
            </a:endParaRPr>
          </a:p>
        </p:txBody>
      </p:sp>
      <p:sp>
        <p:nvSpPr>
          <p:cNvPr id="6" name="正方形/長方形 5">
            <a:extLst>
              <a:ext uri="{FF2B5EF4-FFF2-40B4-BE49-F238E27FC236}">
                <a16:creationId xmlns:a16="http://schemas.microsoft.com/office/drawing/2014/main" id="{351D6AE0-E0F2-97C3-7D05-1479C646A7CD}"/>
              </a:ext>
            </a:extLst>
          </p:cNvPr>
          <p:cNvSpPr/>
          <p:nvPr/>
        </p:nvSpPr>
        <p:spPr>
          <a:xfrm>
            <a:off x="4371781" y="4830289"/>
            <a:ext cx="2525086" cy="9629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女性雇用比率</a:t>
            </a:r>
            <a:endParaRPr kumimoji="1" lang="en-US" altLang="ja-JP" sz="2000" dirty="0">
              <a:solidFill>
                <a:schemeClr val="tx1"/>
              </a:solidFill>
            </a:endParaRPr>
          </a:p>
          <a:p>
            <a:pPr algn="ctr"/>
            <a:r>
              <a:rPr kumimoji="1" lang="en-US" altLang="ja-JP" sz="3200" b="1" dirty="0">
                <a:solidFill>
                  <a:srgbClr val="00B050"/>
                </a:solidFill>
              </a:rPr>
              <a:t>23.1%</a:t>
            </a:r>
            <a:endParaRPr kumimoji="1" lang="ja-JP" altLang="en-US" sz="3200" b="1" dirty="0">
              <a:solidFill>
                <a:srgbClr val="00B050"/>
              </a:solidFill>
            </a:endParaRPr>
          </a:p>
        </p:txBody>
      </p:sp>
      <p:sp>
        <p:nvSpPr>
          <p:cNvPr id="7" name="正方形/長方形 6">
            <a:extLst>
              <a:ext uri="{FF2B5EF4-FFF2-40B4-BE49-F238E27FC236}">
                <a16:creationId xmlns:a16="http://schemas.microsoft.com/office/drawing/2014/main" id="{632ED62A-8D31-ACE8-00C0-6E8759F67979}"/>
              </a:ext>
            </a:extLst>
          </p:cNvPr>
          <p:cNvSpPr/>
          <p:nvPr/>
        </p:nvSpPr>
        <p:spPr>
          <a:xfrm>
            <a:off x="7298420" y="4830289"/>
            <a:ext cx="3905597" cy="9629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STEM</a:t>
            </a:r>
            <a:r>
              <a:rPr kumimoji="1" lang="en-US" altLang="ja-JP" sz="2000" baseline="30000" dirty="0">
                <a:solidFill>
                  <a:schemeClr val="tx1"/>
                </a:solidFill>
              </a:rPr>
              <a:t>※</a:t>
            </a:r>
            <a:r>
              <a:rPr kumimoji="1" lang="ja-JP" altLang="en-US" sz="2000" dirty="0">
                <a:solidFill>
                  <a:schemeClr val="tx1"/>
                </a:solidFill>
              </a:rPr>
              <a:t>関連職における女性の比率</a:t>
            </a:r>
            <a:endParaRPr kumimoji="1" lang="en-US" altLang="ja-JP" sz="2000" dirty="0">
              <a:solidFill>
                <a:schemeClr val="tx1"/>
              </a:solidFill>
            </a:endParaRPr>
          </a:p>
          <a:p>
            <a:pPr algn="ctr"/>
            <a:r>
              <a:rPr kumimoji="1" lang="en-US" altLang="ja-JP" sz="3200" b="1" dirty="0">
                <a:solidFill>
                  <a:srgbClr val="00B050"/>
                </a:solidFill>
              </a:rPr>
              <a:t>15.4%</a:t>
            </a:r>
            <a:endParaRPr kumimoji="1" lang="ja-JP" altLang="en-US" sz="3200" b="1" dirty="0">
              <a:solidFill>
                <a:srgbClr val="00B050"/>
              </a:solidFill>
            </a:endParaRPr>
          </a:p>
        </p:txBody>
      </p:sp>
      <p:sp>
        <p:nvSpPr>
          <p:cNvPr id="8" name="テキスト プレースホルダー 3">
            <a:extLst>
              <a:ext uri="{FF2B5EF4-FFF2-40B4-BE49-F238E27FC236}">
                <a16:creationId xmlns:a16="http://schemas.microsoft.com/office/drawing/2014/main" id="{81458CED-F790-4460-661A-13C313B821D2}"/>
              </a:ext>
            </a:extLst>
          </p:cNvPr>
          <p:cNvSpPr txBox="1">
            <a:spLocks/>
          </p:cNvSpPr>
          <p:nvPr/>
        </p:nvSpPr>
        <p:spPr>
          <a:xfrm>
            <a:off x="517055" y="2121388"/>
            <a:ext cx="11674945" cy="1880160"/>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推進活動</a:t>
            </a:r>
            <a:endParaRPr lang="en-US" altLang="ja-JP" dirty="0"/>
          </a:p>
          <a:p>
            <a:pPr lvl="1"/>
            <a:r>
              <a:rPr lang="ja-JP" altLang="en-US" sz="2200" dirty="0"/>
              <a:t>世界中どの国からでもグループ内の人財の公募に応募できる制度を策定</a:t>
            </a:r>
            <a:endParaRPr lang="en-US" altLang="ja-JP" sz="2200" dirty="0"/>
          </a:p>
          <a:p>
            <a:pPr lvl="1"/>
            <a:r>
              <a:rPr lang="en-US" altLang="ja-JP" sz="2200" dirty="0"/>
              <a:t>DE&amp;I</a:t>
            </a:r>
            <a:r>
              <a:rPr lang="ja-JP" altLang="en-US" sz="2200" dirty="0"/>
              <a:t>のマインドセット研修を開催（リーダー層</a:t>
            </a:r>
            <a:r>
              <a:rPr lang="en-US" altLang="ja-JP" sz="2200" dirty="0"/>
              <a:t>1,000</a:t>
            </a:r>
            <a:r>
              <a:rPr lang="ja-JP" altLang="en-US" sz="2200" dirty="0"/>
              <a:t>人以上が受講）</a:t>
            </a:r>
            <a:endParaRPr lang="en-US" altLang="ja-JP" sz="2200" dirty="0"/>
          </a:p>
          <a:p>
            <a:pPr lvl="1"/>
            <a:r>
              <a:rPr lang="ja-JP" altLang="en-US" sz="2200" dirty="0"/>
              <a:t>人権の教育を実施（延べ</a:t>
            </a:r>
            <a:r>
              <a:rPr lang="en-US" altLang="ja-JP" sz="2200" dirty="0"/>
              <a:t>13,400</a:t>
            </a:r>
            <a:r>
              <a:rPr lang="ja-JP" altLang="en-US" sz="2200" dirty="0"/>
              <a:t>人以上が受講）</a:t>
            </a:r>
          </a:p>
        </p:txBody>
      </p:sp>
      <p:sp>
        <p:nvSpPr>
          <p:cNvPr id="9" name="テキスト プレースホルダー 3">
            <a:extLst>
              <a:ext uri="{FF2B5EF4-FFF2-40B4-BE49-F238E27FC236}">
                <a16:creationId xmlns:a16="http://schemas.microsoft.com/office/drawing/2014/main" id="{7D612E6D-4950-A907-5F2C-7E0B165FC66D}"/>
              </a:ext>
            </a:extLst>
          </p:cNvPr>
          <p:cNvSpPr txBox="1">
            <a:spLocks/>
          </p:cNvSpPr>
          <p:nvPr/>
        </p:nvSpPr>
        <p:spPr>
          <a:xfrm>
            <a:off x="517055" y="4352859"/>
            <a:ext cx="11341887" cy="359984"/>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女性活躍推進実績</a:t>
            </a:r>
            <a:r>
              <a:rPr lang="ja-JP" altLang="en-US" sz="1800" dirty="0"/>
              <a:t>（</a:t>
            </a:r>
            <a:r>
              <a:rPr lang="en-US" altLang="ja-JP" sz="1800" dirty="0"/>
              <a:t>2023</a:t>
            </a:r>
            <a:r>
              <a:rPr lang="ja-JP" altLang="en-US" sz="1800" dirty="0"/>
              <a:t>年</a:t>
            </a:r>
            <a:r>
              <a:rPr lang="en-US" altLang="ja-JP" sz="1800" dirty="0"/>
              <a:t>3</a:t>
            </a:r>
            <a:r>
              <a:rPr lang="ja-JP" altLang="en-US" sz="1800" dirty="0"/>
              <a:t>月末時点、グループ全体）</a:t>
            </a:r>
          </a:p>
        </p:txBody>
      </p:sp>
      <p:sp>
        <p:nvSpPr>
          <p:cNvPr id="11" name="正方形/長方形 10">
            <a:extLst>
              <a:ext uri="{FF2B5EF4-FFF2-40B4-BE49-F238E27FC236}">
                <a16:creationId xmlns:a16="http://schemas.microsoft.com/office/drawing/2014/main" id="{371C9358-CC06-A533-D8F0-0FCB6824B158}"/>
              </a:ext>
            </a:extLst>
          </p:cNvPr>
          <p:cNvSpPr/>
          <p:nvPr/>
        </p:nvSpPr>
        <p:spPr>
          <a:xfrm>
            <a:off x="987982" y="5740898"/>
            <a:ext cx="2830925" cy="27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(2030</a:t>
            </a:r>
            <a:r>
              <a:rPr kumimoji="1" lang="ja-JP" altLang="en-US" sz="1600" dirty="0">
                <a:solidFill>
                  <a:schemeClr val="tx1"/>
                </a:solidFill>
              </a:rPr>
              <a:t>年度目標：</a:t>
            </a:r>
            <a:r>
              <a:rPr kumimoji="1" lang="en-US" altLang="ja-JP" sz="1600" dirty="0">
                <a:solidFill>
                  <a:schemeClr val="tx1"/>
                </a:solidFill>
              </a:rPr>
              <a:t>20%)</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0836BD0A-1E10-6B60-153C-F421FBBA51B0}"/>
              </a:ext>
            </a:extLst>
          </p:cNvPr>
          <p:cNvSpPr/>
          <p:nvPr/>
        </p:nvSpPr>
        <p:spPr>
          <a:xfrm>
            <a:off x="9135291" y="5878050"/>
            <a:ext cx="3056709" cy="221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※STEM</a:t>
            </a:r>
            <a:r>
              <a:rPr kumimoji="1" lang="ja-JP" altLang="en-US" sz="1100" dirty="0">
                <a:solidFill>
                  <a:schemeClr val="tx1"/>
                </a:solidFill>
              </a:rPr>
              <a:t>：科学、技術、工学、数学の</a:t>
            </a:r>
            <a:r>
              <a:rPr kumimoji="1" lang="en-US" altLang="ja-JP" sz="1100" dirty="0">
                <a:solidFill>
                  <a:schemeClr val="tx1"/>
                </a:solidFill>
              </a:rPr>
              <a:t>4</a:t>
            </a:r>
            <a:r>
              <a:rPr kumimoji="1" lang="ja-JP" altLang="en-US" sz="1100" dirty="0">
                <a:solidFill>
                  <a:schemeClr val="tx1"/>
                </a:solidFill>
              </a:rPr>
              <a:t>つの分野</a:t>
            </a:r>
          </a:p>
        </p:txBody>
      </p:sp>
    </p:spTree>
    <p:extLst>
      <p:ext uri="{BB962C8B-B14F-4D97-AF65-F5344CB8AC3E}">
        <p14:creationId xmlns:p14="http://schemas.microsoft.com/office/powerpoint/2010/main" val="279155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descr="ロゴ, 会社名&#10;&#10;自動的に生成された説明">
            <a:extLst>
              <a:ext uri="{FF2B5EF4-FFF2-40B4-BE49-F238E27FC236}">
                <a16:creationId xmlns:a16="http://schemas.microsoft.com/office/drawing/2014/main" id="{8CF3F08C-C1E1-564C-C015-AAB389275D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6005" y="4051550"/>
            <a:ext cx="1211579" cy="1211579"/>
          </a:xfrm>
          <a:prstGeom prst="rect">
            <a:avLst/>
          </a:prstGeom>
        </p:spPr>
      </p:pic>
      <p:sp>
        <p:nvSpPr>
          <p:cNvPr id="2" name="タイトル 1">
            <a:extLst>
              <a:ext uri="{FF2B5EF4-FFF2-40B4-BE49-F238E27FC236}">
                <a16:creationId xmlns:a16="http://schemas.microsoft.com/office/drawing/2014/main" id="{42A3DDA9-F8BA-41B2-8F23-8800E309BFCF}"/>
              </a:ext>
            </a:extLst>
          </p:cNvPr>
          <p:cNvSpPr>
            <a:spLocks noGrp="1"/>
          </p:cNvSpPr>
          <p:nvPr>
            <p:ph type="title"/>
          </p:nvPr>
        </p:nvSpPr>
        <p:spPr/>
        <p:txBody>
          <a:bodyPr/>
          <a:lstStyle/>
          <a:p>
            <a:r>
              <a:rPr kumimoji="1" lang="ja-JP" altLang="en-US" dirty="0"/>
              <a:t>国際イニシアチブ参加と</a:t>
            </a:r>
            <a:r>
              <a:rPr lang="ja-JP" altLang="en-US" dirty="0"/>
              <a:t>外部</a:t>
            </a:r>
            <a:r>
              <a:rPr kumimoji="1" lang="ja-JP" altLang="en-US" dirty="0"/>
              <a:t>評価</a:t>
            </a:r>
          </a:p>
        </p:txBody>
      </p:sp>
      <p:sp>
        <p:nvSpPr>
          <p:cNvPr id="3" name="スライド番号プレースホルダー 2">
            <a:extLst>
              <a:ext uri="{FF2B5EF4-FFF2-40B4-BE49-F238E27FC236}">
                <a16:creationId xmlns:a16="http://schemas.microsoft.com/office/drawing/2014/main" id="{6C088C96-029F-47AE-BABD-576A2D03DA68}"/>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11" name="テキスト ボックス 10">
            <a:extLst>
              <a:ext uri="{FF2B5EF4-FFF2-40B4-BE49-F238E27FC236}">
                <a16:creationId xmlns:a16="http://schemas.microsoft.com/office/drawing/2014/main" id="{884BDCEA-C45B-464E-9302-ECA2ED976025}"/>
              </a:ext>
            </a:extLst>
          </p:cNvPr>
          <p:cNvSpPr txBox="1"/>
          <p:nvPr/>
        </p:nvSpPr>
        <p:spPr>
          <a:xfrm>
            <a:off x="8260356" y="1328195"/>
            <a:ext cx="3420000" cy="1656000"/>
          </a:xfrm>
          <a:prstGeom prst="rect">
            <a:avLst/>
          </a:prstGeom>
          <a:solidFill>
            <a:schemeClr val="bg1"/>
          </a:solidFill>
          <a:ln w="6350">
            <a:noFill/>
          </a:ln>
          <a:effectLst/>
        </p:spPr>
        <p:txBody>
          <a:bodyPr wrap="none" tIns="1116000" rtlCol="0" anchor="t">
            <a:noAutofit/>
          </a:bodyPr>
          <a:lstStyle/>
          <a:p>
            <a:pPr lvl="0" algn="ctr" eaLnBrk="0" fontAlgn="base" hangingPunct="0">
              <a:spcBef>
                <a:spcPct val="0"/>
              </a:spcBef>
              <a:spcAft>
                <a:spcPct val="0"/>
              </a:spcAft>
            </a:pPr>
            <a:r>
              <a:rPr kumimoji="0" lang="en-US" altLang="ja-JP" b="1" dirty="0">
                <a:solidFill>
                  <a:schemeClr val="tx1">
                    <a:lumMod val="65000"/>
                    <a:lumOff val="35000"/>
                  </a:schemeClr>
                </a:solidFill>
                <a:cs typeface="メイリオ" panose="020B0604030504040204" pitchFamily="50" charset="-128"/>
              </a:rPr>
              <a:t>2019</a:t>
            </a:r>
            <a:r>
              <a:rPr kumimoji="0" lang="ja-JP" altLang="en-US" b="1" dirty="0">
                <a:solidFill>
                  <a:schemeClr val="tx1">
                    <a:lumMod val="65000"/>
                    <a:lumOff val="35000"/>
                  </a:schemeClr>
                </a:solidFill>
                <a:cs typeface="メイリオ" panose="020B0604030504040204" pitchFamily="50" charset="-128"/>
              </a:rPr>
              <a:t>年</a:t>
            </a:r>
            <a:r>
              <a:rPr lang="ja-JP" altLang="en-US" b="1" dirty="0">
                <a:solidFill>
                  <a:schemeClr val="tx1">
                    <a:lumMod val="65000"/>
                    <a:lumOff val="35000"/>
                  </a:schemeClr>
                </a:solidFill>
                <a:cs typeface="メイリオ" panose="020B0604030504040204" pitchFamily="50" charset="-128"/>
              </a:rPr>
              <a:t> </a:t>
            </a:r>
            <a:r>
              <a:rPr kumimoji="0" lang="en-US" altLang="ja-JP" b="1" dirty="0">
                <a:solidFill>
                  <a:schemeClr val="tx1">
                    <a:lumMod val="65000"/>
                    <a:lumOff val="35000"/>
                  </a:schemeClr>
                </a:solidFill>
                <a:cs typeface="メイリオ" panose="020B0604030504040204" pitchFamily="50" charset="-128"/>
              </a:rPr>
              <a:t>TCFD</a:t>
            </a:r>
            <a:r>
              <a:rPr kumimoji="0" lang="ja-JP" altLang="en-US" b="1" baseline="30000" dirty="0">
                <a:solidFill>
                  <a:schemeClr val="tx1">
                    <a:lumMod val="65000"/>
                    <a:lumOff val="35000"/>
                  </a:schemeClr>
                </a:solidFill>
                <a:cs typeface="メイリオ" panose="020B0604030504040204" pitchFamily="50" charset="-128"/>
              </a:rPr>
              <a:t>*</a:t>
            </a:r>
            <a:r>
              <a:rPr kumimoji="0" lang="en-US" altLang="ja-JP" b="1" baseline="30000" dirty="0">
                <a:solidFill>
                  <a:schemeClr val="tx1">
                    <a:lumMod val="65000"/>
                    <a:lumOff val="35000"/>
                  </a:schemeClr>
                </a:solidFill>
                <a:cs typeface="メイリオ" panose="020B0604030504040204" pitchFamily="50" charset="-128"/>
              </a:rPr>
              <a:t>2</a:t>
            </a:r>
            <a:r>
              <a:rPr lang="ja-JP" altLang="en-US" b="1" dirty="0">
                <a:solidFill>
                  <a:schemeClr val="tx1">
                    <a:lumMod val="65000"/>
                    <a:lumOff val="35000"/>
                  </a:schemeClr>
                </a:solidFill>
                <a:cs typeface="メイリオ" panose="020B0604030504040204" pitchFamily="50" charset="-128"/>
              </a:rPr>
              <a:t>提言への支持を表明</a:t>
            </a:r>
            <a:endParaRPr lang="en-US" altLang="ja-JP" b="1" dirty="0">
              <a:solidFill>
                <a:schemeClr val="tx1">
                  <a:lumMod val="65000"/>
                  <a:lumOff val="35000"/>
                </a:schemeClr>
              </a:solidFill>
              <a:cs typeface="メイリオ" panose="020B0604030504040204" pitchFamily="50" charset="-128"/>
            </a:endParaRPr>
          </a:p>
          <a:p>
            <a:pPr lvl="0" algn="ctr" eaLnBrk="0" fontAlgn="base" hangingPunct="0">
              <a:spcBef>
                <a:spcPct val="0"/>
              </a:spcBef>
              <a:spcAft>
                <a:spcPct val="0"/>
              </a:spcAft>
            </a:pPr>
            <a:r>
              <a:rPr lang="ja-JP" altLang="en-US" sz="1050" b="1" dirty="0">
                <a:solidFill>
                  <a:schemeClr val="tx1">
                    <a:lumMod val="65000"/>
                    <a:lumOff val="35000"/>
                  </a:schemeClr>
                </a:solidFill>
                <a:cs typeface="メイリオ" panose="020B0604030504040204" pitchFamily="50" charset="-128"/>
              </a:rPr>
              <a:t>*</a:t>
            </a:r>
            <a:r>
              <a:rPr lang="en-US" altLang="ja-JP" sz="1050" b="1" dirty="0">
                <a:solidFill>
                  <a:schemeClr val="tx1">
                    <a:lumMod val="65000"/>
                    <a:lumOff val="35000"/>
                  </a:schemeClr>
                </a:solidFill>
                <a:cs typeface="メイリオ" panose="020B0604030504040204" pitchFamily="50" charset="-128"/>
              </a:rPr>
              <a:t>2</a:t>
            </a:r>
            <a:r>
              <a:rPr lang="ja-JP" altLang="en-US" sz="1050" b="1" dirty="0">
                <a:solidFill>
                  <a:schemeClr val="tx1">
                    <a:lumMod val="65000"/>
                    <a:lumOff val="35000"/>
                  </a:schemeClr>
                </a:solidFill>
                <a:cs typeface="メイリオ" panose="020B0604030504040204" pitchFamily="50" charset="-128"/>
              </a:rPr>
              <a:t> 気候関連財務情報開示タスクフォース</a:t>
            </a:r>
            <a:endParaRPr kumimoji="0" lang="en-US" altLang="ja-JP" sz="1050" b="1" dirty="0">
              <a:solidFill>
                <a:schemeClr val="tx1">
                  <a:lumMod val="65000"/>
                  <a:lumOff val="35000"/>
                </a:schemeClr>
              </a:solidFill>
              <a:cs typeface="メイリオ" panose="020B0604030504040204" pitchFamily="50" charset="-128"/>
            </a:endParaRPr>
          </a:p>
        </p:txBody>
      </p:sp>
      <p:pic>
        <p:nvPicPr>
          <p:cNvPr id="14" name="図 13">
            <a:extLst>
              <a:ext uri="{FF2B5EF4-FFF2-40B4-BE49-F238E27FC236}">
                <a16:creationId xmlns:a16="http://schemas.microsoft.com/office/drawing/2014/main" id="{8C6E51F4-0EBD-46FC-A7D4-13AA7C5A0C5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584588" y="1671313"/>
            <a:ext cx="2771536" cy="512734"/>
          </a:xfrm>
          <a:prstGeom prst="rect">
            <a:avLst/>
          </a:prstGeom>
          <a:ln>
            <a:noFill/>
          </a:ln>
        </p:spPr>
      </p:pic>
      <p:sp>
        <p:nvSpPr>
          <p:cNvPr id="13" name="正方形/長方形 12">
            <a:extLst>
              <a:ext uri="{FF2B5EF4-FFF2-40B4-BE49-F238E27FC236}">
                <a16:creationId xmlns:a16="http://schemas.microsoft.com/office/drawing/2014/main" id="{CA78613D-0554-4EC0-A1E3-ADE26386A3EE}"/>
              </a:ext>
            </a:extLst>
          </p:cNvPr>
          <p:cNvSpPr/>
          <p:nvPr/>
        </p:nvSpPr>
        <p:spPr>
          <a:xfrm>
            <a:off x="4386000" y="1328195"/>
            <a:ext cx="3420000" cy="1656000"/>
          </a:xfrm>
          <a:prstGeom prst="rect">
            <a:avLst/>
          </a:prstGeom>
          <a:solidFill>
            <a:schemeClr val="bg1"/>
          </a:solidFill>
          <a:ln w="6350">
            <a:noFill/>
          </a:ln>
          <a:effectLst/>
        </p:spPr>
        <p:txBody>
          <a:bodyPr wrap="none" tIns="1116000" anchor="t">
            <a:noAutofit/>
          </a:bodyPr>
          <a:lstStyle/>
          <a:p>
            <a:pPr lvl="0" algn="ctr" eaLnBrk="0" fontAlgn="base" hangingPunct="0">
              <a:spcBef>
                <a:spcPct val="0"/>
              </a:spcBef>
              <a:spcAft>
                <a:spcPct val="0"/>
              </a:spcAft>
            </a:pPr>
            <a:r>
              <a:rPr kumimoji="0" lang="en-US" altLang="ja-JP" b="1" dirty="0">
                <a:solidFill>
                  <a:schemeClr val="tx1">
                    <a:lumMod val="65000"/>
                    <a:lumOff val="35000"/>
                  </a:schemeClr>
                </a:solidFill>
                <a:cs typeface="メイリオ" panose="020B0604030504040204" pitchFamily="50" charset="-128"/>
              </a:rPr>
              <a:t>2017</a:t>
            </a:r>
            <a:r>
              <a:rPr kumimoji="0" lang="ja-JP" altLang="en-US" b="1" dirty="0">
                <a:solidFill>
                  <a:schemeClr val="tx1">
                    <a:lumMod val="65000"/>
                    <a:lumOff val="35000"/>
                  </a:schemeClr>
                </a:solidFill>
                <a:cs typeface="メイリオ" panose="020B0604030504040204" pitchFamily="50" charset="-128"/>
              </a:rPr>
              <a:t>年 </a:t>
            </a:r>
            <a:r>
              <a:rPr kumimoji="0" lang="en-US" altLang="ja-JP" b="1" dirty="0">
                <a:solidFill>
                  <a:schemeClr val="tx1">
                    <a:lumMod val="65000"/>
                    <a:lumOff val="35000"/>
                  </a:schemeClr>
                </a:solidFill>
                <a:cs typeface="メイリオ" panose="020B0604030504040204" pitchFamily="50" charset="-128"/>
              </a:rPr>
              <a:t>WBCSD</a:t>
            </a:r>
            <a:r>
              <a:rPr kumimoji="0" lang="ja-JP" altLang="en-US" b="1" baseline="30000" dirty="0">
                <a:solidFill>
                  <a:schemeClr val="tx1">
                    <a:lumMod val="65000"/>
                    <a:lumOff val="35000"/>
                  </a:schemeClr>
                </a:solidFill>
                <a:cs typeface="メイリオ" panose="020B0604030504040204" pitchFamily="50" charset="-128"/>
              </a:rPr>
              <a:t>*</a:t>
            </a:r>
            <a:r>
              <a:rPr kumimoji="0" lang="en-US" altLang="ja-JP" b="1" baseline="30000" dirty="0">
                <a:solidFill>
                  <a:schemeClr val="tx1">
                    <a:lumMod val="65000"/>
                    <a:lumOff val="35000"/>
                  </a:schemeClr>
                </a:solidFill>
                <a:cs typeface="メイリオ" panose="020B0604030504040204" pitchFamily="50" charset="-128"/>
              </a:rPr>
              <a:t>1</a:t>
            </a:r>
            <a:r>
              <a:rPr kumimoji="0" lang="ja-JP" altLang="en-US" b="1" dirty="0">
                <a:solidFill>
                  <a:schemeClr val="tx1">
                    <a:lumMod val="65000"/>
                    <a:lumOff val="35000"/>
                  </a:schemeClr>
                </a:solidFill>
                <a:cs typeface="メイリオ" panose="020B0604030504040204" pitchFamily="50" charset="-128"/>
              </a:rPr>
              <a:t>に加盟</a:t>
            </a:r>
            <a:endParaRPr lang="en-US" altLang="ja-JP" b="1" dirty="0">
              <a:solidFill>
                <a:schemeClr val="tx1">
                  <a:lumMod val="65000"/>
                  <a:lumOff val="35000"/>
                </a:schemeClr>
              </a:solidFill>
              <a:cs typeface="メイリオ" panose="020B0604030504040204" pitchFamily="50" charset="-128"/>
            </a:endParaRPr>
          </a:p>
          <a:p>
            <a:pPr lvl="0" algn="ctr" eaLnBrk="0" fontAlgn="base" hangingPunct="0">
              <a:spcBef>
                <a:spcPct val="0"/>
              </a:spcBef>
              <a:spcAft>
                <a:spcPct val="0"/>
              </a:spcAft>
            </a:pPr>
            <a:r>
              <a:rPr lang="ja-JP" altLang="en-US" sz="1050" b="1" dirty="0">
                <a:solidFill>
                  <a:schemeClr val="tx1">
                    <a:lumMod val="65000"/>
                    <a:lumOff val="35000"/>
                  </a:schemeClr>
                </a:solidFill>
                <a:cs typeface="メイリオ" panose="020B0604030504040204" pitchFamily="50" charset="-128"/>
              </a:rPr>
              <a:t>*</a:t>
            </a:r>
            <a:r>
              <a:rPr lang="en-US" altLang="ja-JP" sz="1050" b="1" dirty="0">
                <a:solidFill>
                  <a:schemeClr val="tx1">
                    <a:lumMod val="65000"/>
                    <a:lumOff val="35000"/>
                  </a:schemeClr>
                </a:solidFill>
                <a:cs typeface="メイリオ" panose="020B0604030504040204" pitchFamily="50" charset="-128"/>
              </a:rPr>
              <a:t>1</a:t>
            </a:r>
            <a:r>
              <a:rPr lang="ja-JP" altLang="en-US" sz="1050" b="1" dirty="0">
                <a:solidFill>
                  <a:schemeClr val="tx1">
                    <a:lumMod val="65000"/>
                    <a:lumOff val="35000"/>
                  </a:schemeClr>
                </a:solidFill>
                <a:cs typeface="メイリオ" panose="020B0604030504040204" pitchFamily="50" charset="-128"/>
              </a:rPr>
              <a:t> 持続可能な発展のための世界経済人会議</a:t>
            </a:r>
            <a:endParaRPr kumimoji="0" lang="en-US" altLang="ja-JP" sz="1050" b="1" dirty="0">
              <a:solidFill>
                <a:schemeClr val="tx1">
                  <a:lumMod val="65000"/>
                  <a:lumOff val="35000"/>
                </a:schemeClr>
              </a:solidFill>
              <a:cs typeface="メイリオ" panose="020B0604030504040204" pitchFamily="50" charset="-128"/>
            </a:endParaRPr>
          </a:p>
        </p:txBody>
      </p:sp>
      <p:sp>
        <p:nvSpPr>
          <p:cNvPr id="12" name="Rectangle 2">
            <a:extLst>
              <a:ext uri="{FF2B5EF4-FFF2-40B4-BE49-F238E27FC236}">
                <a16:creationId xmlns:a16="http://schemas.microsoft.com/office/drawing/2014/main" id="{172AA259-DA1A-444C-863A-77BFFC405BAC}"/>
              </a:ext>
            </a:extLst>
          </p:cNvPr>
          <p:cNvSpPr>
            <a:spLocks noChangeArrowheads="1"/>
          </p:cNvSpPr>
          <p:nvPr/>
        </p:nvSpPr>
        <p:spPr bwMode="auto">
          <a:xfrm>
            <a:off x="519483" y="1328195"/>
            <a:ext cx="3420000" cy="1656000"/>
          </a:xfrm>
          <a:prstGeom prst="rect">
            <a:avLst/>
          </a:prstGeom>
          <a:solidFill>
            <a:schemeClr val="bg1"/>
          </a:solidFill>
          <a:ln w="6350">
            <a:noFill/>
            <a:miter lim="800000"/>
            <a:headEnd/>
            <a:tailEnd/>
          </a:ln>
          <a:effectLst/>
        </p:spPr>
        <p:txBody>
          <a:bodyPr vert="horz" wrap="none" lIns="91440" tIns="1116000" rIns="91440" bIns="45720" numCol="1" anchor="t" anchorCtr="0" compatLnSpc="1">
            <a:prstTxWarp prst="textNoShape">
              <a:avLst/>
            </a:prstTxWarp>
            <a:noAutofit/>
          </a:bodyPr>
          <a:lstStyle/>
          <a:p>
            <a:pPr lvl="0" algn="ctr" eaLnBrk="0" fontAlgn="base" hangingPunct="0">
              <a:spcBef>
                <a:spcPct val="0"/>
              </a:spcBef>
              <a:spcAft>
                <a:spcPct val="0"/>
              </a:spcAft>
            </a:pPr>
            <a:r>
              <a:rPr kumimoji="0" lang="en-US" altLang="ja-JP" b="1" dirty="0">
                <a:solidFill>
                  <a:schemeClr val="tx1">
                    <a:lumMod val="65000"/>
                    <a:lumOff val="35000"/>
                  </a:schemeClr>
                </a:solidFill>
                <a:cs typeface="メイリオ" panose="020B0604030504040204" pitchFamily="50" charset="-128"/>
              </a:rPr>
              <a:t>2009</a:t>
            </a:r>
            <a:r>
              <a:rPr kumimoji="0" lang="ja-JP" altLang="en-US" b="1" dirty="0">
                <a:solidFill>
                  <a:schemeClr val="tx1">
                    <a:lumMod val="65000"/>
                    <a:lumOff val="35000"/>
                  </a:schemeClr>
                </a:solidFill>
                <a:cs typeface="メイリオ" panose="020B0604030504040204" pitchFamily="50" charset="-128"/>
              </a:rPr>
              <a:t>年 「グローバル・コンパクト」</a:t>
            </a:r>
            <a:endParaRPr kumimoji="0" lang="en-US" altLang="ja-JP" b="1" dirty="0">
              <a:solidFill>
                <a:schemeClr val="tx1">
                  <a:lumMod val="65000"/>
                  <a:lumOff val="35000"/>
                </a:schemeClr>
              </a:solidFill>
              <a:cs typeface="メイリオ" panose="020B0604030504040204" pitchFamily="50" charset="-128"/>
            </a:endParaRPr>
          </a:p>
          <a:p>
            <a:pPr lvl="0" algn="ctr" eaLnBrk="0" fontAlgn="base" hangingPunct="0">
              <a:spcBef>
                <a:spcPct val="0"/>
              </a:spcBef>
              <a:spcAft>
                <a:spcPct val="0"/>
              </a:spcAft>
            </a:pPr>
            <a:r>
              <a:rPr lang="ja-JP" altLang="en-US" sz="1200" b="1" dirty="0">
                <a:solidFill>
                  <a:schemeClr val="tx1">
                    <a:lumMod val="65000"/>
                    <a:lumOff val="35000"/>
                  </a:schemeClr>
                </a:solidFill>
                <a:cs typeface="メイリオ" panose="020B0604030504040204" pitchFamily="50" charset="-128"/>
              </a:rPr>
              <a:t>（国際連合）</a:t>
            </a:r>
            <a:r>
              <a:rPr kumimoji="0" lang="ja-JP" altLang="en-US" b="1" dirty="0">
                <a:solidFill>
                  <a:schemeClr val="tx1">
                    <a:lumMod val="65000"/>
                    <a:lumOff val="35000"/>
                  </a:schemeClr>
                </a:solidFill>
                <a:cs typeface="メイリオ" panose="020B0604030504040204" pitchFamily="50" charset="-128"/>
              </a:rPr>
              <a:t>に参加</a:t>
            </a:r>
            <a:endParaRPr kumimoji="0" lang="en-US" altLang="ja-JP" b="1" dirty="0">
              <a:solidFill>
                <a:schemeClr val="tx1">
                  <a:lumMod val="65000"/>
                  <a:lumOff val="35000"/>
                </a:schemeClr>
              </a:solidFill>
              <a:cs typeface="メイリオ" panose="020B0604030504040204" pitchFamily="50" charset="-128"/>
            </a:endParaRPr>
          </a:p>
        </p:txBody>
      </p:sp>
      <p:pic>
        <p:nvPicPr>
          <p:cNvPr id="5" name="図 4">
            <a:extLst>
              <a:ext uri="{FF2B5EF4-FFF2-40B4-BE49-F238E27FC236}">
                <a16:creationId xmlns:a16="http://schemas.microsoft.com/office/drawing/2014/main" id="{B9816C00-B0BA-468A-98DC-E3518E699CE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21777" y="1400900"/>
            <a:ext cx="815412" cy="980697"/>
          </a:xfrm>
          <a:prstGeom prst="rect">
            <a:avLst/>
          </a:prstGeom>
          <a:ln>
            <a:noFill/>
          </a:ln>
        </p:spPr>
      </p:pic>
      <p:sp>
        <p:nvSpPr>
          <p:cNvPr id="4" name="正方形/長方形 3">
            <a:extLst>
              <a:ext uri="{FF2B5EF4-FFF2-40B4-BE49-F238E27FC236}">
                <a16:creationId xmlns:a16="http://schemas.microsoft.com/office/drawing/2014/main" id="{06588D99-2B9D-4582-9DA4-682EBAFBBF9E}"/>
              </a:ext>
            </a:extLst>
          </p:cNvPr>
          <p:cNvSpPr/>
          <p:nvPr/>
        </p:nvSpPr>
        <p:spPr>
          <a:xfrm>
            <a:off x="496470" y="5964200"/>
            <a:ext cx="11200181" cy="92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ja-JP" altLang="en-US" sz="600" dirty="0">
                <a:solidFill>
                  <a:schemeClr val="tx1">
                    <a:lumMod val="65000"/>
                    <a:lumOff val="35000"/>
                  </a:schemeClr>
                </a:solidFill>
              </a:rPr>
              <a:t>横河電機株式会社の</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 </a:t>
            </a:r>
            <a:r>
              <a:rPr kumimoji="1" lang="en-US" altLang="ja-JP" sz="600" dirty="0">
                <a:solidFill>
                  <a:schemeClr val="tx1">
                    <a:lumMod val="65000"/>
                    <a:lumOff val="35000"/>
                  </a:schemeClr>
                </a:solidFill>
              </a:rPr>
              <a:t>Indexes</a:t>
            </a:r>
            <a:r>
              <a:rPr kumimoji="1" lang="ja-JP" altLang="en-US" sz="600" dirty="0">
                <a:solidFill>
                  <a:schemeClr val="tx1">
                    <a:lumMod val="65000"/>
                    <a:lumOff val="35000"/>
                  </a:schemeClr>
                </a:solidFill>
              </a:rPr>
              <a:t>への取り入れ、および本レポートでの</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のロゴ、商標、サービスマークまたはインデックス名称の使用は、</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またはその関係会社による横河電機株式会社の後援、推薦またはプロモーションではありません。</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 </a:t>
            </a:r>
            <a:r>
              <a:rPr kumimoji="1" lang="en-US" altLang="ja-JP" sz="600" dirty="0">
                <a:solidFill>
                  <a:schemeClr val="tx1">
                    <a:lumMod val="65000"/>
                    <a:lumOff val="35000"/>
                  </a:schemeClr>
                </a:solidFill>
              </a:rPr>
              <a:t>Indexes</a:t>
            </a:r>
            <a:r>
              <a:rPr kumimoji="1" lang="ja-JP" altLang="en-US" sz="600" dirty="0">
                <a:solidFill>
                  <a:schemeClr val="tx1">
                    <a:lumMod val="65000"/>
                    <a:lumOff val="35000"/>
                  </a:schemeClr>
                </a:solidFill>
              </a:rPr>
              <a:t>は</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の独占的財産であり、その名称およびロゴは</a:t>
            </a:r>
            <a:r>
              <a:rPr kumimoji="1" lang="en-US" altLang="ja-JP" sz="600" dirty="0">
                <a:solidFill>
                  <a:schemeClr val="tx1">
                    <a:lumMod val="65000"/>
                    <a:lumOff val="35000"/>
                  </a:schemeClr>
                </a:solidFill>
              </a:rPr>
              <a:t>MSCI</a:t>
            </a:r>
            <a:r>
              <a:rPr kumimoji="1" lang="ja-JP" altLang="en-US" sz="600" dirty="0">
                <a:solidFill>
                  <a:schemeClr val="tx1">
                    <a:lumMod val="65000"/>
                    <a:lumOff val="35000"/>
                  </a:schemeClr>
                </a:solidFill>
              </a:rPr>
              <a:t>およびその関係会社の商標またはサービスマークです。</a:t>
            </a:r>
          </a:p>
        </p:txBody>
      </p:sp>
      <p:sp>
        <p:nvSpPr>
          <p:cNvPr id="27" name="Rectangle 2">
            <a:extLst>
              <a:ext uri="{FF2B5EF4-FFF2-40B4-BE49-F238E27FC236}">
                <a16:creationId xmlns:a16="http://schemas.microsoft.com/office/drawing/2014/main" id="{A118735E-19DB-412E-BF67-A533D4713B14}"/>
              </a:ext>
            </a:extLst>
          </p:cNvPr>
          <p:cNvSpPr>
            <a:spLocks noChangeArrowheads="1"/>
          </p:cNvSpPr>
          <p:nvPr/>
        </p:nvSpPr>
        <p:spPr bwMode="auto">
          <a:xfrm>
            <a:off x="7274011" y="3805883"/>
            <a:ext cx="4422640" cy="216000"/>
          </a:xfrm>
          <a:prstGeom prst="rect">
            <a:avLst/>
          </a:prstGeom>
          <a:solidFill>
            <a:schemeClr val="accent2">
              <a:lumMod val="60000"/>
              <a:lumOff val="40000"/>
            </a:schemeClr>
          </a:solidFill>
          <a:ln w="6350">
            <a:noFill/>
            <a:miter lim="800000"/>
            <a:headEnd/>
            <a:tailEnd/>
          </a:ln>
          <a:effectLst/>
        </p:spPr>
        <p:txBody>
          <a:bodyPr vert="horz" wrap="square" lIns="90000" tIns="18000" rIns="91440" bIns="0" numCol="1" anchor="t" anchorCtr="0" compatLnSpc="1">
            <a:prstTxWarp prst="textNoShape">
              <a:avLst/>
            </a:prstTxWarp>
            <a:noAutofit/>
          </a:bodyPr>
          <a:lstStyle/>
          <a:p>
            <a:pPr lvl="0" algn="ctr" eaLnBrk="0" fontAlgn="base" hangingPunct="0">
              <a:spcBef>
                <a:spcPct val="0"/>
              </a:spcBef>
              <a:spcAft>
                <a:spcPct val="0"/>
              </a:spcAft>
              <a:buClr>
                <a:schemeClr val="accent2">
                  <a:lumMod val="60000"/>
                  <a:lumOff val="40000"/>
                </a:schemeClr>
              </a:buClr>
            </a:pPr>
            <a:r>
              <a:rPr kumimoji="0" lang="ja-JP" altLang="en-US" sz="1400" b="1" dirty="0">
                <a:solidFill>
                  <a:schemeClr val="tx1">
                    <a:lumMod val="65000"/>
                    <a:lumOff val="35000"/>
                  </a:schemeClr>
                </a:solidFill>
                <a:cs typeface="メイリオ" panose="020B0604030504040204" pitchFamily="50" charset="-128"/>
              </a:rPr>
              <a:t>日本</a:t>
            </a:r>
            <a:endParaRPr kumimoji="0" lang="en-US" altLang="ja-JP" sz="1400" b="1" dirty="0">
              <a:solidFill>
                <a:schemeClr val="tx1">
                  <a:lumMod val="65000"/>
                  <a:lumOff val="35000"/>
                </a:schemeClr>
              </a:solidFill>
              <a:cs typeface="メイリオ" panose="020B0604030504040204" pitchFamily="50" charset="-128"/>
            </a:endParaRPr>
          </a:p>
        </p:txBody>
      </p:sp>
      <p:pic>
        <p:nvPicPr>
          <p:cNvPr id="18" name="図 17">
            <a:extLst>
              <a:ext uri="{FF2B5EF4-FFF2-40B4-BE49-F238E27FC236}">
                <a16:creationId xmlns:a16="http://schemas.microsoft.com/office/drawing/2014/main" id="{AE6E2E28-1766-4F20-819A-0CA01CDB0B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663660" y="4951772"/>
            <a:ext cx="921966" cy="902698"/>
          </a:xfrm>
          <a:prstGeom prst="rect">
            <a:avLst/>
          </a:prstGeom>
          <a:ln>
            <a:noFill/>
          </a:ln>
        </p:spPr>
      </p:pic>
      <p:sp>
        <p:nvSpPr>
          <p:cNvPr id="28" name="テキスト ボックス 27">
            <a:extLst>
              <a:ext uri="{FF2B5EF4-FFF2-40B4-BE49-F238E27FC236}">
                <a16:creationId xmlns:a16="http://schemas.microsoft.com/office/drawing/2014/main" id="{60DCCA96-8205-44AF-B015-48267B254CA7}"/>
              </a:ext>
            </a:extLst>
          </p:cNvPr>
          <p:cNvSpPr txBox="1"/>
          <p:nvPr/>
        </p:nvSpPr>
        <p:spPr>
          <a:xfrm>
            <a:off x="512326" y="913275"/>
            <a:ext cx="1963999" cy="276999"/>
          </a:xfrm>
          <a:prstGeom prst="rect">
            <a:avLst/>
          </a:prstGeom>
          <a:noFill/>
        </p:spPr>
        <p:txBody>
          <a:bodyPr wrap="none" lIns="0" tIns="0" rIns="0" bIns="0">
            <a:spAutoFit/>
          </a:bodyPr>
          <a:lstStyle/>
          <a:p>
            <a:pPr marL="360363" marR="0" lvl="0" indent="-360363" defTabSz="914400" rtl="0" eaLnBrk="1" fontAlgn="auto" latinLnBrk="0" hangingPunct="1">
              <a:lnSpc>
                <a:spcPct val="100000"/>
              </a:lnSpc>
              <a:spcBef>
                <a:spcPts val="0"/>
              </a:spcBef>
              <a:spcAft>
                <a:spcPts val="0"/>
              </a:spcAft>
              <a:buClr>
                <a:schemeClr val="accent2">
                  <a:lumMod val="60000"/>
                  <a:lumOff val="40000"/>
                </a:schemeClr>
              </a:buClr>
              <a:buSzTx/>
              <a:buFont typeface="Meiryo UI" panose="020B0604030504040204" pitchFamily="50" charset="-128"/>
              <a:buChar char="█"/>
              <a:tabLst/>
              <a:defRPr/>
            </a:pPr>
            <a:r>
              <a:rPr kumimoji="1" lang="ja-JP" altLang="en-US"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国際イニシアチブ</a:t>
            </a:r>
          </a:p>
        </p:txBody>
      </p:sp>
      <p:sp>
        <p:nvSpPr>
          <p:cNvPr id="29" name="テキスト ボックス 28">
            <a:extLst>
              <a:ext uri="{FF2B5EF4-FFF2-40B4-BE49-F238E27FC236}">
                <a16:creationId xmlns:a16="http://schemas.microsoft.com/office/drawing/2014/main" id="{931B69C1-6EA2-4CF1-9457-A46BDE750461}"/>
              </a:ext>
            </a:extLst>
          </p:cNvPr>
          <p:cNvSpPr txBox="1"/>
          <p:nvPr/>
        </p:nvSpPr>
        <p:spPr>
          <a:xfrm>
            <a:off x="512326" y="3438688"/>
            <a:ext cx="2887329" cy="276999"/>
          </a:xfrm>
          <a:prstGeom prst="rect">
            <a:avLst/>
          </a:prstGeom>
          <a:noFill/>
        </p:spPr>
        <p:txBody>
          <a:bodyPr wrap="none" lIns="0" tIns="0" rIns="0" bIns="0">
            <a:spAutoFit/>
          </a:bodyPr>
          <a:lstStyle/>
          <a:p>
            <a:pPr marL="360363" marR="0" lvl="0" indent="-360363" defTabSz="914400" rtl="0" eaLnBrk="1" fontAlgn="auto" latinLnBrk="0" hangingPunct="1">
              <a:lnSpc>
                <a:spcPct val="100000"/>
              </a:lnSpc>
              <a:spcBef>
                <a:spcPts val="0"/>
              </a:spcBef>
              <a:spcAft>
                <a:spcPts val="0"/>
              </a:spcAft>
              <a:buClr>
                <a:schemeClr val="accent2">
                  <a:lumMod val="60000"/>
                  <a:lumOff val="40000"/>
                </a:schemeClr>
              </a:buClr>
              <a:buSzTx/>
              <a:buFont typeface="Meiryo UI" panose="020B0604030504040204" pitchFamily="50" charset="-128"/>
              <a:buChar char="█"/>
              <a:tabLst/>
              <a:defRPr/>
            </a:pPr>
            <a:r>
              <a:rPr kumimoji="1" lang="en-US" altLang="ja-JP"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ESG</a:t>
            </a:r>
            <a:r>
              <a:rPr kumimoji="1" lang="ja-JP" altLang="en-US" b="1" i="0" u="none" strike="noStrike" kern="1200" cap="none" spc="0" normalizeH="0" baseline="0" noProof="0" dirty="0">
                <a:ln>
                  <a:noFill/>
                </a:ln>
                <a:solidFill>
                  <a:prstClr val="black">
                    <a:lumMod val="75000"/>
                    <a:lumOff val="25000"/>
                  </a:prstClr>
                </a:solidFill>
                <a:effectLst/>
                <a:uLnTx/>
                <a:uFillTx/>
                <a:latin typeface="Arial"/>
                <a:ea typeface="Meiryo UI"/>
                <a:cs typeface="+mn-cs"/>
              </a:rPr>
              <a:t>関連の</a:t>
            </a:r>
            <a:r>
              <a:rPr kumimoji="1" lang="ja-JP" altLang="en-US" b="1" dirty="0">
                <a:solidFill>
                  <a:prstClr val="black">
                    <a:lumMod val="75000"/>
                    <a:lumOff val="25000"/>
                  </a:prstClr>
                </a:solidFill>
                <a:latin typeface="Arial"/>
                <a:ea typeface="Meiryo UI"/>
              </a:rPr>
              <a:t>主な外部評価</a:t>
            </a:r>
            <a:endParaRPr kumimoji="1" lang="ja-JP" altLang="en-US" b="1" i="0" u="none" strike="noStrike" kern="1200" cap="none" spc="0" normalizeH="0" baseline="0" noProof="0" dirty="0">
              <a:ln>
                <a:noFill/>
              </a:ln>
              <a:solidFill>
                <a:prstClr val="black">
                  <a:lumMod val="75000"/>
                  <a:lumOff val="25000"/>
                </a:prstClr>
              </a:solidFill>
              <a:effectLst/>
              <a:uLnTx/>
              <a:uFillTx/>
              <a:latin typeface="Arial"/>
              <a:ea typeface="Meiryo UI"/>
              <a:cs typeface="+mn-cs"/>
            </a:endParaRPr>
          </a:p>
        </p:txBody>
      </p:sp>
      <p:sp>
        <p:nvSpPr>
          <p:cNvPr id="26" name="Rectangle 2">
            <a:extLst>
              <a:ext uri="{FF2B5EF4-FFF2-40B4-BE49-F238E27FC236}">
                <a16:creationId xmlns:a16="http://schemas.microsoft.com/office/drawing/2014/main" id="{A21A7C22-47D6-477A-BFAD-00ADEBEC1637}"/>
              </a:ext>
            </a:extLst>
          </p:cNvPr>
          <p:cNvSpPr>
            <a:spLocks noChangeArrowheads="1"/>
          </p:cNvSpPr>
          <p:nvPr/>
        </p:nvSpPr>
        <p:spPr bwMode="auto">
          <a:xfrm>
            <a:off x="519483" y="3805883"/>
            <a:ext cx="6408539" cy="216000"/>
          </a:xfrm>
          <a:prstGeom prst="rect">
            <a:avLst/>
          </a:prstGeom>
          <a:solidFill>
            <a:schemeClr val="accent2">
              <a:lumMod val="60000"/>
              <a:lumOff val="40000"/>
            </a:schemeClr>
          </a:solidFill>
          <a:ln w="6350">
            <a:noFill/>
            <a:miter lim="800000"/>
            <a:headEnd/>
            <a:tailEnd/>
          </a:ln>
          <a:effectLst/>
        </p:spPr>
        <p:txBody>
          <a:bodyPr vert="horz" wrap="square" lIns="90000" tIns="18000" rIns="91440" bIns="0" numCol="1" anchor="ctr" anchorCtr="0" compatLnSpc="1">
            <a:prstTxWarp prst="textNoShape">
              <a:avLst/>
            </a:prstTxWarp>
            <a:noAutofit/>
          </a:bodyPr>
          <a:lstStyle/>
          <a:p>
            <a:pPr lvl="0" algn="ctr" eaLnBrk="0" fontAlgn="base" hangingPunct="0">
              <a:spcBef>
                <a:spcPct val="0"/>
              </a:spcBef>
              <a:spcAft>
                <a:spcPct val="0"/>
              </a:spcAft>
              <a:buClr>
                <a:schemeClr val="accent2">
                  <a:lumMod val="60000"/>
                  <a:lumOff val="40000"/>
                </a:schemeClr>
              </a:buClr>
            </a:pPr>
            <a:r>
              <a:rPr kumimoji="0" lang="ja-JP" altLang="en-US" sz="1400" b="1" dirty="0">
                <a:solidFill>
                  <a:schemeClr val="tx1">
                    <a:lumMod val="65000"/>
                    <a:lumOff val="35000"/>
                  </a:schemeClr>
                </a:solidFill>
                <a:cs typeface="メイリオ" panose="020B0604030504040204" pitchFamily="50" charset="-128"/>
              </a:rPr>
              <a:t>グローバル</a:t>
            </a:r>
            <a:endParaRPr kumimoji="0" lang="en-US" altLang="ja-JP" sz="1400" b="1" dirty="0">
              <a:solidFill>
                <a:schemeClr val="tx1">
                  <a:lumMod val="65000"/>
                  <a:lumOff val="35000"/>
                </a:schemeClr>
              </a:solidFill>
              <a:cs typeface="メイリオ" panose="020B0604030504040204" pitchFamily="50" charset="-128"/>
            </a:endParaRPr>
          </a:p>
        </p:txBody>
      </p:sp>
      <p:pic>
        <p:nvPicPr>
          <p:cNvPr id="24" name="図 23">
            <a:extLst>
              <a:ext uri="{FF2B5EF4-FFF2-40B4-BE49-F238E27FC236}">
                <a16:creationId xmlns:a16="http://schemas.microsoft.com/office/drawing/2014/main" id="{AB508871-640D-4FAC-8CCA-8A42B438581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37189" y="5099716"/>
            <a:ext cx="1665870" cy="726919"/>
          </a:xfrm>
          <a:prstGeom prst="rect">
            <a:avLst/>
          </a:prstGeom>
        </p:spPr>
      </p:pic>
      <p:pic>
        <p:nvPicPr>
          <p:cNvPr id="7" name="図 6" descr="ロゴ&#10;&#10;中程度の精度で自動的に生成された説明">
            <a:extLst>
              <a:ext uri="{FF2B5EF4-FFF2-40B4-BE49-F238E27FC236}">
                <a16:creationId xmlns:a16="http://schemas.microsoft.com/office/drawing/2014/main" id="{548DD9B0-9992-46B6-B41A-2AD781A5B2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5974" y="4206461"/>
            <a:ext cx="600857" cy="600857"/>
          </a:xfrm>
          <a:prstGeom prst="rect">
            <a:avLst/>
          </a:prstGeom>
        </p:spPr>
      </p:pic>
      <p:pic>
        <p:nvPicPr>
          <p:cNvPr id="9" name="図 8" descr="ロゴ&#10;&#10;自動的に生成された説明">
            <a:extLst>
              <a:ext uri="{FF2B5EF4-FFF2-40B4-BE49-F238E27FC236}">
                <a16:creationId xmlns:a16="http://schemas.microsoft.com/office/drawing/2014/main" id="{2BB56F72-6245-E5E6-7CF0-376A845212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58674" y="1267872"/>
            <a:ext cx="2074651" cy="1233344"/>
          </a:xfrm>
          <a:prstGeom prst="rect">
            <a:avLst/>
          </a:prstGeom>
        </p:spPr>
      </p:pic>
      <p:pic>
        <p:nvPicPr>
          <p:cNvPr id="15" name="図 14" descr="文字が書かれている&#10;&#10;自動的に生成された説明">
            <a:extLst>
              <a:ext uri="{FF2B5EF4-FFF2-40B4-BE49-F238E27FC236}">
                <a16:creationId xmlns:a16="http://schemas.microsoft.com/office/drawing/2014/main" id="{02170A75-F561-88A4-08A2-6C8A3E3FB5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15974" y="4969599"/>
            <a:ext cx="565513" cy="902699"/>
          </a:xfrm>
          <a:prstGeom prst="rect">
            <a:avLst/>
          </a:prstGeom>
        </p:spPr>
      </p:pic>
      <p:pic>
        <p:nvPicPr>
          <p:cNvPr id="6" name="図 5">
            <a:extLst>
              <a:ext uri="{FF2B5EF4-FFF2-40B4-BE49-F238E27FC236}">
                <a16:creationId xmlns:a16="http://schemas.microsoft.com/office/drawing/2014/main" id="{DC1EF5A1-393E-AACA-9232-B7C74012DD6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05409" y="5143035"/>
            <a:ext cx="1020298" cy="630601"/>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5826FB41-CEE4-741A-09D1-0CF2D1B0C3F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6905" y="5208031"/>
            <a:ext cx="1535506" cy="449973"/>
          </a:xfrm>
          <a:prstGeom prst="rect">
            <a:avLst/>
          </a:prstGeom>
        </p:spPr>
      </p:pic>
      <p:pic>
        <p:nvPicPr>
          <p:cNvPr id="17" name="図 16">
            <a:extLst>
              <a:ext uri="{FF2B5EF4-FFF2-40B4-BE49-F238E27FC236}">
                <a16:creationId xmlns:a16="http://schemas.microsoft.com/office/drawing/2014/main" id="{3F0DE451-4434-78DE-97F5-B9B610A261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6905" y="4266125"/>
            <a:ext cx="1444002" cy="594589"/>
          </a:xfrm>
          <a:prstGeom prst="rect">
            <a:avLst/>
          </a:prstGeom>
        </p:spPr>
      </p:pic>
      <p:pic>
        <p:nvPicPr>
          <p:cNvPr id="25" name="図 24">
            <a:extLst>
              <a:ext uri="{FF2B5EF4-FFF2-40B4-BE49-F238E27FC236}">
                <a16:creationId xmlns:a16="http://schemas.microsoft.com/office/drawing/2014/main" id="{009CD488-1745-E127-19CC-BF63F2B31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07116" y="4162648"/>
            <a:ext cx="1206122" cy="742229"/>
          </a:xfrm>
          <a:prstGeom prst="rect">
            <a:avLst/>
          </a:prstGeom>
        </p:spPr>
      </p:pic>
      <p:pic>
        <p:nvPicPr>
          <p:cNvPr id="31" name="図 30" descr="ロゴ&#10;&#10;自動的に生成された説明">
            <a:extLst>
              <a:ext uri="{FF2B5EF4-FFF2-40B4-BE49-F238E27FC236}">
                <a16:creationId xmlns:a16="http://schemas.microsoft.com/office/drawing/2014/main" id="{8AA690B5-0728-DA26-30EE-55CA632815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15985" y="5089580"/>
            <a:ext cx="746929" cy="746929"/>
          </a:xfrm>
          <a:prstGeom prst="rect">
            <a:avLst/>
          </a:prstGeom>
        </p:spPr>
      </p:pic>
      <p:pic>
        <p:nvPicPr>
          <p:cNvPr id="34" name="図 33" descr="テキスト が含まれている画像&#10;&#10;自動的に生成された説明">
            <a:extLst>
              <a:ext uri="{FF2B5EF4-FFF2-40B4-BE49-F238E27FC236}">
                <a16:creationId xmlns:a16="http://schemas.microsoft.com/office/drawing/2014/main" id="{9553B934-6B4E-6847-6517-B1FD0825F14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431768" y="4082710"/>
            <a:ext cx="2120248" cy="506168"/>
          </a:xfrm>
          <a:prstGeom prst="rect">
            <a:avLst/>
          </a:prstGeom>
        </p:spPr>
      </p:pic>
      <p:pic>
        <p:nvPicPr>
          <p:cNvPr id="36" name="図 35" descr="テキスト&#10;&#10;自動的に生成された説明">
            <a:extLst>
              <a:ext uri="{FF2B5EF4-FFF2-40B4-BE49-F238E27FC236}">
                <a16:creationId xmlns:a16="http://schemas.microsoft.com/office/drawing/2014/main" id="{F43A2A1F-4FD0-23E4-6FE2-FB854CA9C17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21419" y="4467944"/>
            <a:ext cx="2130907" cy="510171"/>
          </a:xfrm>
          <a:prstGeom prst="rect">
            <a:avLst/>
          </a:prstGeom>
        </p:spPr>
      </p:pic>
      <p:pic>
        <p:nvPicPr>
          <p:cNvPr id="38" name="図 37">
            <a:extLst>
              <a:ext uri="{FF2B5EF4-FFF2-40B4-BE49-F238E27FC236}">
                <a16:creationId xmlns:a16="http://schemas.microsoft.com/office/drawing/2014/main" id="{9B29F988-2CCD-11F7-D171-64C5C108E66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48017" y="4624971"/>
            <a:ext cx="1632544" cy="510170"/>
          </a:xfrm>
          <a:prstGeom prst="rect">
            <a:avLst/>
          </a:prstGeom>
        </p:spPr>
      </p:pic>
      <p:pic>
        <p:nvPicPr>
          <p:cNvPr id="40" name="図 39" descr="ロゴ が含まれている画像&#10;&#10;自動的に生成された説明">
            <a:extLst>
              <a:ext uri="{FF2B5EF4-FFF2-40B4-BE49-F238E27FC236}">
                <a16:creationId xmlns:a16="http://schemas.microsoft.com/office/drawing/2014/main" id="{15285397-C2B5-6660-F323-E39037F40EA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68629" y="3936734"/>
            <a:ext cx="1665870" cy="786295"/>
          </a:xfrm>
          <a:prstGeom prst="rect">
            <a:avLst/>
          </a:prstGeom>
        </p:spPr>
      </p:pic>
      <p:pic>
        <p:nvPicPr>
          <p:cNvPr id="16" name="図 15" descr="テキスト&#10;&#10;中程度の精度で自動的に生成された説明">
            <a:extLst>
              <a:ext uri="{FF2B5EF4-FFF2-40B4-BE49-F238E27FC236}">
                <a16:creationId xmlns:a16="http://schemas.microsoft.com/office/drawing/2014/main" id="{703B98CB-E869-5ED9-481A-32A56BEBBCA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15015" y="5151163"/>
            <a:ext cx="1282363" cy="766903"/>
          </a:xfrm>
          <a:prstGeom prst="rect">
            <a:avLst/>
          </a:prstGeom>
        </p:spPr>
      </p:pic>
    </p:spTree>
    <p:extLst>
      <p:ext uri="{BB962C8B-B14F-4D97-AF65-F5344CB8AC3E}">
        <p14:creationId xmlns:p14="http://schemas.microsoft.com/office/powerpoint/2010/main" val="1277760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1385F-6E5C-407B-8A1A-480CEB6EC98D}"/>
              </a:ext>
            </a:extLst>
          </p:cNvPr>
          <p:cNvSpPr>
            <a:spLocks noGrp="1"/>
          </p:cNvSpPr>
          <p:nvPr>
            <p:ph type="title"/>
          </p:nvPr>
        </p:nvSpPr>
        <p:spPr/>
        <p:txBody>
          <a:bodyPr>
            <a:normAutofit/>
          </a:bodyPr>
          <a:lstStyle/>
          <a:p>
            <a:r>
              <a:rPr lang="ja-JP" altLang="en-US" dirty="0"/>
              <a:t>４</a:t>
            </a:r>
            <a:r>
              <a:rPr lang="en-US" altLang="ja-JP" dirty="0"/>
              <a:t>.</a:t>
            </a:r>
            <a:r>
              <a:rPr lang="ja-JP" altLang="en-US" dirty="0"/>
              <a:t> </a:t>
            </a:r>
            <a:r>
              <a:rPr kumimoji="1" lang="ja-JP" altLang="en-US" dirty="0"/>
              <a:t>事業を通じた社会課題解決への貢献</a:t>
            </a:r>
          </a:p>
        </p:txBody>
      </p:sp>
      <p:sp>
        <p:nvSpPr>
          <p:cNvPr id="3" name="スライド番号プレースホルダー 2">
            <a:extLst>
              <a:ext uri="{FF2B5EF4-FFF2-40B4-BE49-F238E27FC236}">
                <a16:creationId xmlns:a16="http://schemas.microsoft.com/office/drawing/2014/main" id="{B5328DB0-23CE-4BA5-A9F9-3DE6C27BA40F}"/>
              </a:ext>
            </a:extLst>
          </p:cNvPr>
          <p:cNvSpPr>
            <a:spLocks noGrp="1"/>
          </p:cNvSpPr>
          <p:nvPr>
            <p:ph type="sldNum" sz="quarter" idx="12"/>
          </p:nvPr>
        </p:nvSpPr>
        <p:spPr/>
        <p:txBody>
          <a:bodyPr/>
          <a:lstStyle/>
          <a:p>
            <a:fld id="{584EAAFE-CFE5-40AD-8E95-5BFF290DC5CF}" type="slidenum">
              <a:rPr kumimoji="1" lang="ja-JP" altLang="en-US" smtClean="0"/>
              <a:pPr/>
              <a:t>25</a:t>
            </a:fld>
            <a:endParaRPr kumimoji="1" lang="ja-JP" altLang="en-US"/>
          </a:p>
        </p:txBody>
      </p:sp>
    </p:spTree>
    <p:extLst>
      <p:ext uri="{BB962C8B-B14F-4D97-AF65-F5344CB8AC3E}">
        <p14:creationId xmlns:p14="http://schemas.microsoft.com/office/powerpoint/2010/main" val="67782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7A907DE-335E-5EBD-75AF-91CE0F3B2F56}"/>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タイトル 1">
            <a:extLst>
              <a:ext uri="{FF2B5EF4-FFF2-40B4-BE49-F238E27FC236}">
                <a16:creationId xmlns:a16="http://schemas.microsoft.com/office/drawing/2014/main" id="{8DFD035F-13B6-A71C-C71E-BEA1044448C3}"/>
              </a:ext>
            </a:extLst>
          </p:cNvPr>
          <p:cNvSpPr>
            <a:spLocks noGrp="1"/>
          </p:cNvSpPr>
          <p:nvPr>
            <p:ph type="title"/>
          </p:nvPr>
        </p:nvSpPr>
        <p:spPr>
          <a:xfrm>
            <a:off x="605956" y="137622"/>
            <a:ext cx="11400125" cy="518095"/>
          </a:xfrm>
        </p:spPr>
        <p:txBody>
          <a:bodyPr/>
          <a:lstStyle/>
          <a:p>
            <a:r>
              <a:rPr lang="ja-JP" altLang="en-US" dirty="0"/>
              <a:t>社会課題解決への貢献事例</a:t>
            </a:r>
          </a:p>
        </p:txBody>
      </p:sp>
      <p:sp>
        <p:nvSpPr>
          <p:cNvPr id="5" name="テキスト ボックス 4">
            <a:extLst>
              <a:ext uri="{FF2B5EF4-FFF2-40B4-BE49-F238E27FC236}">
                <a16:creationId xmlns:a16="http://schemas.microsoft.com/office/drawing/2014/main" id="{FD0A7BFA-0A92-80BA-74D1-F0310E44324F}"/>
              </a:ext>
            </a:extLst>
          </p:cNvPr>
          <p:cNvSpPr txBox="1"/>
          <p:nvPr/>
        </p:nvSpPr>
        <p:spPr>
          <a:xfrm>
            <a:off x="9277695" y="5786583"/>
            <a:ext cx="2993321" cy="369332"/>
          </a:xfrm>
          <a:prstGeom prst="rect">
            <a:avLst/>
          </a:prstGeom>
          <a:noFill/>
        </p:spPr>
        <p:txBody>
          <a:bodyPr wrap="square" rtlCol="0">
            <a:spAutoFit/>
          </a:bodyPr>
          <a:lstStyle/>
          <a:p>
            <a:r>
              <a:rPr kumimoji="1" lang="ja-JP" altLang="en-US" sz="900" dirty="0"/>
              <a:t>カリフォルニア州ラス・ヴァージェネス貯水池（水道源）</a:t>
            </a:r>
            <a:endParaRPr kumimoji="1" lang="en-US" altLang="ja-JP" sz="900" dirty="0"/>
          </a:p>
          <a:p>
            <a:r>
              <a:rPr kumimoji="1" lang="ja-JP" altLang="en-US" sz="900" dirty="0"/>
              <a:t>写真提供：ラス・ヴァージェネス水道局</a:t>
            </a:r>
          </a:p>
        </p:txBody>
      </p:sp>
      <p:sp>
        <p:nvSpPr>
          <p:cNvPr id="6" name="テキスト ボックス 5">
            <a:extLst>
              <a:ext uri="{FF2B5EF4-FFF2-40B4-BE49-F238E27FC236}">
                <a16:creationId xmlns:a16="http://schemas.microsoft.com/office/drawing/2014/main" id="{0A14AD08-F5E0-677F-A789-E62A945734D7}"/>
              </a:ext>
            </a:extLst>
          </p:cNvPr>
          <p:cNvSpPr txBox="1"/>
          <p:nvPr/>
        </p:nvSpPr>
        <p:spPr>
          <a:xfrm>
            <a:off x="283254" y="1854508"/>
            <a:ext cx="3899517" cy="707886"/>
          </a:xfrm>
          <a:prstGeom prst="rect">
            <a:avLst/>
          </a:prstGeom>
          <a:noFill/>
        </p:spPr>
        <p:txBody>
          <a:bodyPr wrap="square">
            <a:spAutoFit/>
          </a:bodyPr>
          <a:lstStyle/>
          <a:p>
            <a:pPr marL="342900" indent="-342900">
              <a:spcBef>
                <a:spcPts val="1200"/>
              </a:spcBef>
              <a:buFont typeface="Wingdings" panose="05000000000000000000" pitchFamily="2" charset="2"/>
              <a:buChar char="l"/>
            </a:pPr>
            <a:r>
              <a:rPr kumimoji="1" lang="ja-JP" altLang="en-US" sz="2000" b="1" dirty="0">
                <a:solidFill>
                  <a:srgbClr val="00316C"/>
                </a:solidFill>
              </a:rPr>
              <a:t>再生可能エネルギーの発電と</a:t>
            </a:r>
            <a:br>
              <a:rPr kumimoji="1" lang="en-US" altLang="ja-JP" sz="2000" b="1" dirty="0">
                <a:solidFill>
                  <a:srgbClr val="00316C"/>
                </a:solidFill>
              </a:rPr>
            </a:br>
            <a:r>
              <a:rPr kumimoji="1" lang="ja-JP" altLang="en-US" sz="2000" b="1" dirty="0">
                <a:solidFill>
                  <a:srgbClr val="00316C"/>
                </a:solidFill>
              </a:rPr>
              <a:t>エネルギーの輸送・貯蔵・活用</a:t>
            </a:r>
            <a:endParaRPr kumimoji="1" lang="en-US" altLang="ja-JP" sz="2000" b="1" dirty="0">
              <a:solidFill>
                <a:srgbClr val="00316C"/>
              </a:solidFill>
            </a:endParaRPr>
          </a:p>
        </p:txBody>
      </p:sp>
      <p:sp>
        <p:nvSpPr>
          <p:cNvPr id="7" name="テキスト ボックス 6">
            <a:extLst>
              <a:ext uri="{FF2B5EF4-FFF2-40B4-BE49-F238E27FC236}">
                <a16:creationId xmlns:a16="http://schemas.microsoft.com/office/drawing/2014/main" id="{CC88FB6E-4E92-A95D-60B7-5A2515AB081F}"/>
              </a:ext>
            </a:extLst>
          </p:cNvPr>
          <p:cNvSpPr txBox="1"/>
          <p:nvPr/>
        </p:nvSpPr>
        <p:spPr>
          <a:xfrm>
            <a:off x="870395" y="941359"/>
            <a:ext cx="11400125" cy="584775"/>
          </a:xfrm>
          <a:prstGeom prst="rect">
            <a:avLst/>
          </a:prstGeom>
          <a:noFill/>
        </p:spPr>
        <p:txBody>
          <a:bodyPr wrap="square" rtlCol="0">
            <a:spAutoFit/>
          </a:bodyPr>
          <a:lstStyle/>
          <a:p>
            <a:r>
              <a:rPr kumimoji="1" lang="ja-JP" altLang="en-US" sz="3200" b="1" dirty="0">
                <a:solidFill>
                  <a:srgbClr val="00316C"/>
                </a:solidFill>
                <a:latin typeface="+mn-ea"/>
              </a:rPr>
              <a:t>事業を通してお客様の課題を解決し、社会や環境に大きく貢献</a:t>
            </a:r>
            <a:endParaRPr kumimoji="1" lang="en-US" altLang="ja-JP" sz="3600" b="1" u="sng" dirty="0">
              <a:solidFill>
                <a:srgbClr val="00316C"/>
              </a:solidFill>
              <a:uFill>
                <a:solidFill>
                  <a:srgbClr val="FFC000"/>
                </a:solidFill>
              </a:uFill>
              <a:latin typeface="+mn-ea"/>
            </a:endParaRPr>
          </a:p>
        </p:txBody>
      </p:sp>
      <p:sp>
        <p:nvSpPr>
          <p:cNvPr id="8" name="テキスト ボックス 7">
            <a:extLst>
              <a:ext uri="{FF2B5EF4-FFF2-40B4-BE49-F238E27FC236}">
                <a16:creationId xmlns:a16="http://schemas.microsoft.com/office/drawing/2014/main" id="{D0FF81D6-3089-7053-9188-6D75DDF964AA}"/>
              </a:ext>
            </a:extLst>
          </p:cNvPr>
          <p:cNvSpPr txBox="1"/>
          <p:nvPr/>
        </p:nvSpPr>
        <p:spPr>
          <a:xfrm>
            <a:off x="7820840" y="3809982"/>
            <a:ext cx="3874484" cy="400110"/>
          </a:xfrm>
          <a:prstGeom prst="rect">
            <a:avLst/>
          </a:prstGeom>
          <a:noFill/>
        </p:spPr>
        <p:txBody>
          <a:bodyPr wrap="square">
            <a:spAutoFit/>
          </a:bodyPr>
          <a:lstStyle/>
          <a:p>
            <a:pPr marL="342900" indent="-342900">
              <a:buFont typeface="Wingdings" panose="05000000000000000000" pitchFamily="2" charset="2"/>
              <a:buChar char="l"/>
            </a:pPr>
            <a:r>
              <a:rPr kumimoji="1" lang="ja-JP" altLang="en-US" sz="2000" b="1">
                <a:solidFill>
                  <a:srgbClr val="00316C"/>
                </a:solidFill>
              </a:rPr>
              <a:t>安全な水の安定供給の支援</a:t>
            </a:r>
            <a:endParaRPr kumimoji="1" lang="en-US" altLang="ja-JP" sz="2000" b="1">
              <a:solidFill>
                <a:srgbClr val="00316C"/>
              </a:solidFill>
            </a:endParaRPr>
          </a:p>
        </p:txBody>
      </p:sp>
      <p:pic>
        <p:nvPicPr>
          <p:cNvPr id="9" name="Picture 2">
            <a:extLst>
              <a:ext uri="{FF2B5EF4-FFF2-40B4-BE49-F238E27FC236}">
                <a16:creationId xmlns:a16="http://schemas.microsoft.com/office/drawing/2014/main" id="{D9FFE240-220B-2F02-7489-AD7F2B1AF99D}"/>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377703" y="1839492"/>
            <a:ext cx="3443137" cy="343915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EF981C8D-E1A0-70B5-D36F-79E6E785C101}"/>
              </a:ext>
            </a:extLst>
          </p:cNvPr>
          <p:cNvSpPr txBox="1"/>
          <p:nvPr/>
        </p:nvSpPr>
        <p:spPr>
          <a:xfrm>
            <a:off x="449987" y="3880010"/>
            <a:ext cx="2172555" cy="369332"/>
          </a:xfrm>
          <a:prstGeom prst="rect">
            <a:avLst/>
          </a:prstGeom>
          <a:noFill/>
        </p:spPr>
        <p:txBody>
          <a:bodyPr wrap="square" rtlCol="0">
            <a:spAutoFit/>
          </a:bodyPr>
          <a:lstStyle/>
          <a:p>
            <a:r>
              <a:rPr lang="ja-JP" altLang="en-US" sz="900" b="0" i="0" dirty="0">
                <a:solidFill>
                  <a:srgbClr val="363A3D"/>
                </a:solidFill>
                <a:effectLst/>
                <a:latin typeface="Noto Sans" panose="020B0502040504020204" pitchFamily="34" charset="0"/>
              </a:rPr>
              <a:t>ホランド・ハイドロジェン</a:t>
            </a:r>
            <a:r>
              <a:rPr lang="en-US" altLang="ja-JP" sz="900" b="0" i="0" dirty="0">
                <a:solidFill>
                  <a:srgbClr val="363A3D"/>
                </a:solidFill>
                <a:effectLst/>
                <a:latin typeface="Noto Sans" panose="020B0502040504020204" pitchFamily="34" charset="0"/>
              </a:rPr>
              <a:t>I</a:t>
            </a:r>
            <a:r>
              <a:rPr lang="ja-JP" altLang="en-US" sz="900" b="0" i="0" dirty="0">
                <a:solidFill>
                  <a:srgbClr val="363A3D"/>
                </a:solidFill>
                <a:effectLst/>
                <a:latin typeface="Noto Sans" panose="020B0502040504020204" pitchFamily="34" charset="0"/>
              </a:rPr>
              <a:t>の完成予想図</a:t>
            </a:r>
            <a:endParaRPr lang="en-US" altLang="ja-JP" sz="900" b="0" i="0" dirty="0">
              <a:solidFill>
                <a:srgbClr val="363A3D"/>
              </a:solidFill>
              <a:effectLst/>
              <a:latin typeface="Noto Sans" panose="020B0502040504020204" pitchFamily="34" charset="0"/>
            </a:endParaRPr>
          </a:p>
          <a:p>
            <a:r>
              <a:rPr lang="ja-JP" altLang="en-US" sz="900" dirty="0">
                <a:solidFill>
                  <a:srgbClr val="363A3D"/>
                </a:solidFill>
                <a:latin typeface="Noto Sans" panose="020B0502040504020204" pitchFamily="34" charset="0"/>
              </a:rPr>
              <a:t>写真提供：シェル</a:t>
            </a:r>
            <a:r>
              <a:rPr lang="ja-JP" altLang="en-US" sz="900" b="0" i="0" dirty="0">
                <a:solidFill>
                  <a:srgbClr val="363A3D"/>
                </a:solidFill>
                <a:effectLst/>
                <a:latin typeface="Noto Sans" panose="020B0502040504020204" pitchFamily="34" charset="0"/>
              </a:rPr>
              <a:t> </a:t>
            </a:r>
            <a:endParaRPr kumimoji="1" lang="ja-JP" altLang="en-US" sz="900" dirty="0"/>
          </a:p>
        </p:txBody>
      </p:sp>
      <p:sp>
        <p:nvSpPr>
          <p:cNvPr id="11" name="テキスト ボックス 10">
            <a:extLst>
              <a:ext uri="{FF2B5EF4-FFF2-40B4-BE49-F238E27FC236}">
                <a16:creationId xmlns:a16="http://schemas.microsoft.com/office/drawing/2014/main" id="{742C0035-F420-B7E7-01CC-1A4042FA9430}"/>
              </a:ext>
            </a:extLst>
          </p:cNvPr>
          <p:cNvSpPr txBox="1"/>
          <p:nvPr/>
        </p:nvSpPr>
        <p:spPr>
          <a:xfrm>
            <a:off x="7908785" y="1835041"/>
            <a:ext cx="3899517" cy="400110"/>
          </a:xfrm>
          <a:prstGeom prst="rect">
            <a:avLst/>
          </a:prstGeom>
          <a:noFill/>
        </p:spPr>
        <p:txBody>
          <a:bodyPr wrap="square">
            <a:spAutoFit/>
          </a:bodyPr>
          <a:lstStyle/>
          <a:p>
            <a:pPr marL="342900" indent="-342900">
              <a:buFont typeface="Wingdings" panose="05000000000000000000" pitchFamily="2" charset="2"/>
              <a:buChar char="l"/>
            </a:pPr>
            <a:r>
              <a:rPr kumimoji="1" lang="ja-JP" altLang="en-US" sz="2000" b="1" dirty="0">
                <a:solidFill>
                  <a:srgbClr val="00316C"/>
                </a:solidFill>
              </a:rPr>
              <a:t>生物多様性への貢献</a:t>
            </a:r>
            <a:endParaRPr kumimoji="1" lang="en-US" altLang="ja-JP" sz="2000" b="1" dirty="0">
              <a:solidFill>
                <a:srgbClr val="00316C"/>
              </a:solidFill>
            </a:endParaRPr>
          </a:p>
        </p:txBody>
      </p:sp>
      <p:sp>
        <p:nvSpPr>
          <p:cNvPr id="12" name="テキスト ボックス 11">
            <a:extLst>
              <a:ext uri="{FF2B5EF4-FFF2-40B4-BE49-F238E27FC236}">
                <a16:creationId xmlns:a16="http://schemas.microsoft.com/office/drawing/2014/main" id="{EE6F9357-FD53-2F1C-A145-4230D23F2F68}"/>
              </a:ext>
            </a:extLst>
          </p:cNvPr>
          <p:cNvSpPr txBox="1"/>
          <p:nvPr/>
        </p:nvSpPr>
        <p:spPr>
          <a:xfrm>
            <a:off x="3923079" y="5384637"/>
            <a:ext cx="4946626" cy="707886"/>
          </a:xfrm>
          <a:prstGeom prst="rect">
            <a:avLst/>
          </a:prstGeom>
          <a:noFill/>
        </p:spPr>
        <p:txBody>
          <a:bodyPr wrap="square">
            <a:spAutoFit/>
          </a:bodyPr>
          <a:lstStyle/>
          <a:p>
            <a:pPr marL="342900" indent="-342900">
              <a:spcBef>
                <a:spcPts val="1200"/>
              </a:spcBef>
              <a:buFont typeface="Wingdings" panose="05000000000000000000" pitchFamily="2" charset="2"/>
              <a:buChar char="l"/>
            </a:pPr>
            <a:r>
              <a:rPr kumimoji="1" lang="ja-JP" altLang="en-US" sz="2000" b="1" dirty="0">
                <a:solidFill>
                  <a:srgbClr val="00316C"/>
                </a:solidFill>
              </a:rPr>
              <a:t>操業の自律化で、環境負荷等を低減、</a:t>
            </a:r>
            <a:br>
              <a:rPr kumimoji="1" lang="en-US" altLang="ja-JP" sz="2000" b="1" dirty="0">
                <a:solidFill>
                  <a:srgbClr val="00316C"/>
                </a:solidFill>
              </a:rPr>
            </a:br>
            <a:r>
              <a:rPr kumimoji="1" lang="ja-JP" altLang="en-US" sz="2000" b="1" dirty="0">
                <a:solidFill>
                  <a:srgbClr val="00316C"/>
                </a:solidFill>
              </a:rPr>
              <a:t>人への負担を削減し安全性を向上</a:t>
            </a:r>
            <a:endParaRPr kumimoji="1" lang="en-US" altLang="ja-JP" sz="2000" b="1" dirty="0">
              <a:solidFill>
                <a:srgbClr val="00316C"/>
              </a:solidFill>
            </a:endParaRPr>
          </a:p>
        </p:txBody>
      </p:sp>
      <p:sp>
        <p:nvSpPr>
          <p:cNvPr id="13" name="テキスト ボックス 12">
            <a:extLst>
              <a:ext uri="{FF2B5EF4-FFF2-40B4-BE49-F238E27FC236}">
                <a16:creationId xmlns:a16="http://schemas.microsoft.com/office/drawing/2014/main" id="{33FA7256-7744-95F8-E607-8679D575BCA0}"/>
              </a:ext>
            </a:extLst>
          </p:cNvPr>
          <p:cNvSpPr txBox="1"/>
          <p:nvPr/>
        </p:nvSpPr>
        <p:spPr>
          <a:xfrm>
            <a:off x="8585423" y="3401141"/>
            <a:ext cx="1686935" cy="230832"/>
          </a:xfrm>
          <a:prstGeom prst="rect">
            <a:avLst/>
          </a:prstGeom>
          <a:noFill/>
        </p:spPr>
        <p:txBody>
          <a:bodyPr wrap="square" rtlCol="0">
            <a:spAutoFit/>
          </a:bodyPr>
          <a:lstStyle/>
          <a:p>
            <a:r>
              <a:rPr kumimoji="1" lang="ja-JP" altLang="en-US" sz="900" dirty="0"/>
              <a:t>共焦点スキャナユニット</a:t>
            </a:r>
            <a:r>
              <a:rPr kumimoji="1" lang="en-US" altLang="ja-JP" sz="900" dirty="0"/>
              <a:t>CSU-X1</a:t>
            </a:r>
            <a:endParaRPr kumimoji="1" lang="ja-JP" altLang="en-US" sz="900" dirty="0"/>
          </a:p>
        </p:txBody>
      </p:sp>
      <p:cxnSp>
        <p:nvCxnSpPr>
          <p:cNvPr id="14" name="直線コネクタ 13">
            <a:extLst>
              <a:ext uri="{FF2B5EF4-FFF2-40B4-BE49-F238E27FC236}">
                <a16:creationId xmlns:a16="http://schemas.microsoft.com/office/drawing/2014/main" id="{03C726E6-784F-EF58-FC0C-6246193BF58A}"/>
              </a:ext>
            </a:extLst>
          </p:cNvPr>
          <p:cNvCxnSpPr>
            <a:cxnSpLocks/>
          </p:cNvCxnSpPr>
          <p:nvPr/>
        </p:nvCxnSpPr>
        <p:spPr>
          <a:xfrm>
            <a:off x="3723524" y="4996440"/>
            <a:ext cx="396291"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F69708E-2B7C-A09A-BCBD-E8554873CAF8}"/>
              </a:ext>
            </a:extLst>
          </p:cNvPr>
          <p:cNvCxnSpPr>
            <a:cxnSpLocks/>
          </p:cNvCxnSpPr>
          <p:nvPr/>
        </p:nvCxnSpPr>
        <p:spPr>
          <a:xfrm flipV="1">
            <a:off x="4119815" y="4593454"/>
            <a:ext cx="515775" cy="402251"/>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48F6BF2-B3E7-30B4-AAD3-CBF89805E27F}"/>
              </a:ext>
            </a:extLst>
          </p:cNvPr>
          <p:cNvCxnSpPr>
            <a:cxnSpLocks/>
          </p:cNvCxnSpPr>
          <p:nvPr/>
        </p:nvCxnSpPr>
        <p:spPr>
          <a:xfrm flipV="1">
            <a:off x="7760728" y="3169920"/>
            <a:ext cx="414809" cy="640062"/>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DACF36C-ACB6-26F7-3B2F-D25638F089C4}"/>
              </a:ext>
            </a:extLst>
          </p:cNvPr>
          <p:cNvCxnSpPr>
            <a:cxnSpLocks/>
          </p:cNvCxnSpPr>
          <p:nvPr/>
        </p:nvCxnSpPr>
        <p:spPr>
          <a:xfrm>
            <a:off x="8567486" y="4996440"/>
            <a:ext cx="8280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8A2A124-4A09-B008-3558-5248153BD0E6}"/>
              </a:ext>
            </a:extLst>
          </p:cNvPr>
          <p:cNvCxnSpPr>
            <a:cxnSpLocks/>
          </p:cNvCxnSpPr>
          <p:nvPr/>
        </p:nvCxnSpPr>
        <p:spPr>
          <a:xfrm flipH="1" flipV="1">
            <a:off x="7658100" y="4331970"/>
            <a:ext cx="927323" cy="66447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2" descr="ホランド・ハイドロジェンIの完成予想図 （提供：シェル）">
            <a:extLst>
              <a:ext uri="{FF2B5EF4-FFF2-40B4-BE49-F238E27FC236}">
                <a16:creationId xmlns:a16="http://schemas.microsoft.com/office/drawing/2014/main" id="{175B67E7-B7DF-B39B-11AF-CAE7DF9B5A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055" y="2620247"/>
            <a:ext cx="2236345" cy="125153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コネクタ 19">
            <a:extLst>
              <a:ext uri="{FF2B5EF4-FFF2-40B4-BE49-F238E27FC236}">
                <a16:creationId xmlns:a16="http://schemas.microsoft.com/office/drawing/2014/main" id="{B7CC84D5-47A4-5C0B-2093-9B95A33FEEF0}"/>
              </a:ext>
            </a:extLst>
          </p:cNvPr>
          <p:cNvCxnSpPr>
            <a:cxnSpLocks/>
          </p:cNvCxnSpPr>
          <p:nvPr/>
        </p:nvCxnSpPr>
        <p:spPr>
          <a:xfrm>
            <a:off x="2753400" y="3346403"/>
            <a:ext cx="1536358"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62207D39-7426-7A77-0B22-0F6680D750EB}"/>
              </a:ext>
            </a:extLst>
          </p:cNvPr>
          <p:cNvSpPr/>
          <p:nvPr/>
        </p:nvSpPr>
        <p:spPr>
          <a:xfrm>
            <a:off x="2010216" y="5916641"/>
            <a:ext cx="2172555" cy="333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a:solidFill>
                  <a:schemeClr val="tx1"/>
                </a:solidFill>
              </a:rPr>
              <a:t>当該のＥＮＥ</a:t>
            </a:r>
            <a:r>
              <a:rPr kumimoji="1" lang="az-Cyrl-AZ" altLang="ja-JP" sz="900" dirty="0">
                <a:solidFill>
                  <a:schemeClr val="tx1"/>
                </a:solidFill>
              </a:rPr>
              <a:t>О</a:t>
            </a:r>
            <a:r>
              <a:rPr kumimoji="1" lang="ja-JP" altLang="en-US" sz="900" dirty="0">
                <a:solidFill>
                  <a:schemeClr val="tx1"/>
                </a:solidFill>
              </a:rPr>
              <a:t>Ｓマテリアル化学プラント</a:t>
            </a:r>
            <a:br>
              <a:rPr kumimoji="1" lang="en-US" altLang="ja-JP" sz="900" dirty="0">
                <a:solidFill>
                  <a:schemeClr val="tx1"/>
                </a:solidFill>
              </a:rPr>
            </a:br>
            <a:r>
              <a:rPr kumimoji="1" lang="ja-JP" altLang="en-US" sz="900" dirty="0">
                <a:solidFill>
                  <a:schemeClr val="tx1"/>
                </a:solidFill>
              </a:rPr>
              <a:t>（提供：</a:t>
            </a:r>
            <a:r>
              <a:rPr lang="ja-JP" altLang="ja-JP" sz="900" dirty="0">
                <a:solidFill>
                  <a:sysClr val="windowText" lastClr="000000"/>
                </a:solidFill>
                <a:effectLst/>
                <a:ea typeface="Meiryo UI" panose="020B0604030504040204" pitchFamily="50" charset="-128"/>
                <a:cs typeface="ＭＳ Ｐゴシック" panose="020B0600070205080204" pitchFamily="50" charset="-128"/>
              </a:rPr>
              <a:t>ＥＮＥОＳ</a:t>
            </a:r>
            <a:r>
              <a:rPr lang="ja-JP" altLang="en-US" sz="900" dirty="0">
                <a:solidFill>
                  <a:sysClr val="windowText" lastClr="000000"/>
                </a:solidFill>
                <a:effectLst/>
                <a:ea typeface="Meiryo UI" panose="020B0604030504040204" pitchFamily="50" charset="-128"/>
                <a:cs typeface="ＭＳ Ｐゴシック" panose="020B0600070205080204" pitchFamily="50" charset="-128"/>
              </a:rPr>
              <a:t>マテリアル）</a:t>
            </a:r>
            <a:endParaRPr kumimoji="1" lang="ja-JP" altLang="en-US" sz="900" dirty="0">
              <a:solidFill>
                <a:sysClr val="windowText" lastClr="000000"/>
              </a:solidFill>
            </a:endParaRPr>
          </a:p>
        </p:txBody>
      </p:sp>
      <p:pic>
        <p:nvPicPr>
          <p:cNvPr id="22" name="図 21" descr="白い背景に置かれたカメラ&#10;&#10;低い精度で自動的に生成された説明">
            <a:extLst>
              <a:ext uri="{FF2B5EF4-FFF2-40B4-BE49-F238E27FC236}">
                <a16:creationId xmlns:a16="http://schemas.microsoft.com/office/drawing/2014/main" id="{FB42D4DE-3791-B0A7-B858-7BEE69636D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7937" y="2206704"/>
            <a:ext cx="1878144" cy="1247261"/>
          </a:xfrm>
          <a:prstGeom prst="rect">
            <a:avLst/>
          </a:prstGeom>
        </p:spPr>
      </p:pic>
      <p:pic>
        <p:nvPicPr>
          <p:cNvPr id="23" name="図 22" descr="グリーン, 光, 座る, テーブル が含まれている画像&#10;&#10;自動的に生成された説明">
            <a:extLst>
              <a:ext uri="{FF2B5EF4-FFF2-40B4-BE49-F238E27FC236}">
                <a16:creationId xmlns:a16="http://schemas.microsoft.com/office/drawing/2014/main" id="{FD71ED97-E34B-F9BD-D874-B624401958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20977" y="2324162"/>
            <a:ext cx="1191236" cy="1012344"/>
          </a:xfrm>
          <a:prstGeom prst="rect">
            <a:avLst/>
          </a:prstGeom>
        </p:spPr>
      </p:pic>
      <p:cxnSp>
        <p:nvCxnSpPr>
          <p:cNvPr id="24" name="直線コネクタ 23">
            <a:extLst>
              <a:ext uri="{FF2B5EF4-FFF2-40B4-BE49-F238E27FC236}">
                <a16:creationId xmlns:a16="http://schemas.microsoft.com/office/drawing/2014/main" id="{74A9CF15-20A3-C1A4-929B-9DE3574474BA}"/>
              </a:ext>
            </a:extLst>
          </p:cNvPr>
          <p:cNvCxnSpPr>
            <a:cxnSpLocks/>
          </p:cNvCxnSpPr>
          <p:nvPr/>
        </p:nvCxnSpPr>
        <p:spPr>
          <a:xfrm>
            <a:off x="8165377" y="3167640"/>
            <a:ext cx="277806"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図 24">
            <a:extLst>
              <a:ext uri="{FF2B5EF4-FFF2-40B4-BE49-F238E27FC236}">
                <a16:creationId xmlns:a16="http://schemas.microsoft.com/office/drawing/2014/main" id="{CF48E902-064A-E539-0408-E61118D790E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136000" y="4143546"/>
            <a:ext cx="1619360" cy="1736983"/>
          </a:xfrm>
          <a:prstGeom prst="rect">
            <a:avLst/>
          </a:prstGeom>
        </p:spPr>
      </p:pic>
      <p:pic>
        <p:nvPicPr>
          <p:cNvPr id="26" name="Picture 6">
            <a:extLst>
              <a:ext uri="{FF2B5EF4-FFF2-40B4-BE49-F238E27FC236}">
                <a16:creationId xmlns:a16="http://schemas.microsoft.com/office/drawing/2014/main" id="{EABB7C1D-6F0A-B34D-3F97-20DF8F5F6FF2}"/>
              </a:ext>
            </a:extLst>
          </p:cNvPr>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10273" y="4130589"/>
            <a:ext cx="2694135" cy="1725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114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EDB9F0F-4E69-D7E0-BC33-A34398FB5672}"/>
              </a:ext>
            </a:extLst>
          </p:cNvPr>
          <p:cNvSpPr>
            <a:spLocks noGrp="1"/>
          </p:cNvSpPr>
          <p:nvPr>
            <p:ph type="body" sz="quarter" idx="11"/>
          </p:nvPr>
        </p:nvSpPr>
        <p:spPr>
          <a:xfrm>
            <a:off x="517056" y="2808993"/>
            <a:ext cx="5479298" cy="3468235"/>
          </a:xfrm>
        </p:spPr>
        <p:txBody>
          <a:bodyPr/>
          <a:lstStyle/>
          <a:p>
            <a:r>
              <a:rPr lang="ja-JP" altLang="en-US" dirty="0"/>
              <a:t>プロジェクト遂行のすべての領域を</a:t>
            </a:r>
            <a:br>
              <a:rPr lang="en-US" altLang="ja-JP" dirty="0"/>
            </a:br>
            <a:r>
              <a:rPr lang="ja-JP" altLang="en-US" dirty="0"/>
              <a:t>カバーする</a:t>
            </a:r>
            <a:r>
              <a:rPr lang="en-US" altLang="ja-JP" dirty="0"/>
              <a:t>MAC</a:t>
            </a:r>
            <a:r>
              <a:rPr lang="en-US" altLang="ja-JP" baseline="30000" dirty="0"/>
              <a:t>※</a:t>
            </a:r>
            <a:r>
              <a:rPr lang="ja-JP" altLang="en-US" dirty="0"/>
              <a:t>に選定</a:t>
            </a:r>
            <a:endParaRPr lang="en-US" altLang="ja-JP" dirty="0"/>
          </a:p>
          <a:p>
            <a:pPr>
              <a:spcBef>
                <a:spcPts val="3000"/>
              </a:spcBef>
            </a:pPr>
            <a:r>
              <a:rPr lang="ja-JP" altLang="en-US" dirty="0"/>
              <a:t>システムや機器を有機的に統合し、</a:t>
            </a:r>
            <a:br>
              <a:rPr lang="en-US" altLang="ja-JP" dirty="0"/>
            </a:br>
            <a:r>
              <a:rPr lang="ja-JP" altLang="en-US" dirty="0"/>
              <a:t>プラント操業の最適化を実現</a:t>
            </a:r>
            <a:endParaRPr lang="en-US" altLang="ja-JP" dirty="0"/>
          </a:p>
          <a:p>
            <a:pPr>
              <a:spcBef>
                <a:spcPts val="3000"/>
              </a:spcBef>
            </a:pPr>
            <a:r>
              <a:rPr lang="ja-JP" altLang="en-US" dirty="0"/>
              <a:t>水素ビジネスで大型商用化設備操業のノウハウを獲得し、貢献を加速</a:t>
            </a:r>
          </a:p>
        </p:txBody>
      </p:sp>
      <p:sp>
        <p:nvSpPr>
          <p:cNvPr id="6" name="タイトル 5">
            <a:extLst>
              <a:ext uri="{FF2B5EF4-FFF2-40B4-BE49-F238E27FC236}">
                <a16:creationId xmlns:a16="http://schemas.microsoft.com/office/drawing/2014/main" id="{69818446-0098-4A0D-F61E-B2DEDF288A43}"/>
              </a:ext>
            </a:extLst>
          </p:cNvPr>
          <p:cNvSpPr>
            <a:spLocks noGrp="1"/>
          </p:cNvSpPr>
          <p:nvPr>
            <p:ph type="title"/>
          </p:nvPr>
        </p:nvSpPr>
        <p:spPr/>
        <p:txBody>
          <a:bodyPr/>
          <a:lstStyle/>
          <a:p>
            <a:r>
              <a:rPr kumimoji="1" lang="ja-JP" altLang="en-US" dirty="0"/>
              <a:t>ヨーロッパ最大のグリーン水素プラントの操業最適化に貢献</a:t>
            </a:r>
            <a:endParaRPr lang="ja-JP" altLang="en-US" dirty="0"/>
          </a:p>
        </p:txBody>
      </p:sp>
      <p:sp>
        <p:nvSpPr>
          <p:cNvPr id="3" name="スライド番号プレースホルダー 2">
            <a:extLst>
              <a:ext uri="{FF2B5EF4-FFF2-40B4-BE49-F238E27FC236}">
                <a16:creationId xmlns:a16="http://schemas.microsoft.com/office/drawing/2014/main" id="{9F60462C-F362-8BC9-BBB9-CCD493496805}"/>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8" name="正方形/長方形 7">
            <a:extLst>
              <a:ext uri="{FF2B5EF4-FFF2-40B4-BE49-F238E27FC236}">
                <a16:creationId xmlns:a16="http://schemas.microsoft.com/office/drawing/2014/main" id="{DB3AE276-11F7-4A9B-7384-E713B0B1E716}"/>
              </a:ext>
            </a:extLst>
          </p:cNvPr>
          <p:cNvSpPr/>
          <p:nvPr/>
        </p:nvSpPr>
        <p:spPr>
          <a:xfrm>
            <a:off x="2064868" y="1302745"/>
            <a:ext cx="5479298" cy="904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tx1"/>
                </a:solidFill>
                <a:latin typeface="+mn-ea"/>
              </a:rPr>
              <a:t>社会・サプライチェーン全体で価値を創出するソリューションを提供</a:t>
            </a:r>
          </a:p>
        </p:txBody>
      </p:sp>
      <p:cxnSp>
        <p:nvCxnSpPr>
          <p:cNvPr id="10" name="直線コネクタ 9">
            <a:extLst>
              <a:ext uri="{FF2B5EF4-FFF2-40B4-BE49-F238E27FC236}">
                <a16:creationId xmlns:a16="http://schemas.microsoft.com/office/drawing/2014/main" id="{DC9C489A-018B-7456-2F2B-1C6EB5EC7661}"/>
              </a:ext>
            </a:extLst>
          </p:cNvPr>
          <p:cNvCxnSpPr/>
          <p:nvPr/>
        </p:nvCxnSpPr>
        <p:spPr>
          <a:xfrm>
            <a:off x="1089066" y="2490494"/>
            <a:ext cx="3780000" cy="0"/>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291BE7CD-40CB-1842-3D9F-844C45A37158}"/>
              </a:ext>
            </a:extLst>
          </p:cNvPr>
          <p:cNvSpPr/>
          <p:nvPr/>
        </p:nvSpPr>
        <p:spPr>
          <a:xfrm>
            <a:off x="7382611" y="5155127"/>
            <a:ext cx="3845215" cy="603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ja-JP" sz="1800" dirty="0">
                <a:solidFill>
                  <a:schemeClr val="tx1"/>
                </a:solidFill>
                <a:effectLst/>
                <a:ea typeface="Meiryo UI" panose="020B0604030504040204" pitchFamily="50" charset="-128"/>
                <a:cs typeface="ＭＳ Ｐゴシック" panose="020B0600070205080204" pitchFamily="50" charset="-128"/>
              </a:rPr>
              <a:t>ホランド・ハイドロジェン</a:t>
            </a:r>
            <a:r>
              <a:rPr lang="en-US" altLang="ja-JP" sz="1800" dirty="0">
                <a:solidFill>
                  <a:schemeClr val="tx1"/>
                </a:solidFill>
                <a:effectLst/>
                <a:ea typeface="Meiryo UI" panose="020B0604030504040204" pitchFamily="50" charset="-128"/>
                <a:cs typeface="ＭＳ Ｐゴシック" panose="020B0600070205080204" pitchFamily="50" charset="-128"/>
              </a:rPr>
              <a:t>I</a:t>
            </a:r>
            <a:r>
              <a:rPr lang="ja-JP" altLang="ja-JP" sz="1800" dirty="0">
                <a:solidFill>
                  <a:schemeClr val="tx1"/>
                </a:solidFill>
                <a:effectLst/>
                <a:ea typeface="Meiryo UI" panose="020B0604030504040204" pitchFamily="50" charset="-128"/>
                <a:cs typeface="ＭＳ Ｐゴシック" panose="020B0600070205080204" pitchFamily="50" charset="-128"/>
              </a:rPr>
              <a:t>の完成予想図 （提供：シェル）</a:t>
            </a:r>
            <a:endParaRPr kumimoji="1" lang="ja-JP" altLang="en-US" sz="1400" dirty="0">
              <a:solidFill>
                <a:schemeClr val="tx1"/>
              </a:solidFill>
            </a:endParaRPr>
          </a:p>
        </p:txBody>
      </p:sp>
      <p:pic>
        <p:nvPicPr>
          <p:cNvPr id="4" name="Picture 2">
            <a:extLst>
              <a:ext uri="{FF2B5EF4-FFF2-40B4-BE49-F238E27FC236}">
                <a16:creationId xmlns:a16="http://schemas.microsoft.com/office/drawing/2014/main" id="{4A2FE1A2-0E33-B17F-063B-03F0FC65EE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2136" y="2206871"/>
            <a:ext cx="5006166" cy="280162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265BDD4-659F-32B6-F044-91110108F2C9}"/>
              </a:ext>
            </a:extLst>
          </p:cNvPr>
          <p:cNvSpPr txBox="1"/>
          <p:nvPr/>
        </p:nvSpPr>
        <p:spPr>
          <a:xfrm>
            <a:off x="2785474" y="5854148"/>
            <a:ext cx="3210879" cy="307777"/>
          </a:xfrm>
          <a:prstGeom prst="rect">
            <a:avLst/>
          </a:prstGeom>
          <a:noFill/>
        </p:spPr>
        <p:txBody>
          <a:bodyPr wrap="none" rtlCol="0">
            <a:spAutoFit/>
          </a:bodyPr>
          <a:lstStyle/>
          <a:p>
            <a:r>
              <a:rPr kumimoji="1" lang="en-US" altLang="ja-JP" sz="1400" dirty="0"/>
              <a:t>※</a:t>
            </a:r>
            <a:r>
              <a:rPr kumimoji="1" lang="ja-JP" altLang="en-US" sz="1400" dirty="0"/>
              <a:t> </a:t>
            </a:r>
            <a:r>
              <a:rPr kumimoji="1" lang="en-US" altLang="ja-JP" sz="1400" dirty="0"/>
              <a:t>MAC</a:t>
            </a:r>
            <a:r>
              <a:rPr kumimoji="1" lang="ja-JP" altLang="en-US" sz="1400" dirty="0"/>
              <a:t>：</a:t>
            </a:r>
            <a:r>
              <a:rPr kumimoji="1" lang="en-US" altLang="ja-JP" sz="1400" dirty="0"/>
              <a:t>Main Automation Contractor</a:t>
            </a:r>
            <a:endParaRPr kumimoji="1" lang="ja-JP" altLang="en-US" sz="1400" dirty="0"/>
          </a:p>
        </p:txBody>
      </p:sp>
      <p:pic>
        <p:nvPicPr>
          <p:cNvPr id="9" name="図 8">
            <a:extLst>
              <a:ext uri="{FF2B5EF4-FFF2-40B4-BE49-F238E27FC236}">
                <a16:creationId xmlns:a16="http://schemas.microsoft.com/office/drawing/2014/main" id="{20C9B795-0CE8-7206-4A02-3F8E73B136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882"/>
          <a:stretch/>
        </p:blipFill>
        <p:spPr>
          <a:xfrm>
            <a:off x="85725" y="783368"/>
            <a:ext cx="1933575" cy="1926915"/>
          </a:xfrm>
          <a:prstGeom prst="rect">
            <a:avLst/>
          </a:prstGeom>
        </p:spPr>
      </p:pic>
    </p:spTree>
    <p:extLst>
      <p:ext uri="{BB962C8B-B14F-4D97-AF65-F5344CB8AC3E}">
        <p14:creationId xmlns:p14="http://schemas.microsoft.com/office/powerpoint/2010/main" val="3401994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35DE328-5869-8579-8C2C-295651598A29}"/>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pic>
        <p:nvPicPr>
          <p:cNvPr id="5" name="図 4">
            <a:extLst>
              <a:ext uri="{FF2B5EF4-FFF2-40B4-BE49-F238E27FC236}">
                <a16:creationId xmlns:a16="http://schemas.microsoft.com/office/drawing/2014/main" id="{865F8AA8-4657-04A7-0B2D-840FABA22A1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733529"/>
            <a:ext cx="12192000" cy="5538801"/>
          </a:xfrm>
          <a:prstGeom prst="rect">
            <a:avLst/>
          </a:prstGeom>
        </p:spPr>
      </p:pic>
      <p:pic>
        <p:nvPicPr>
          <p:cNvPr id="6" name="図 5">
            <a:extLst>
              <a:ext uri="{FF2B5EF4-FFF2-40B4-BE49-F238E27FC236}">
                <a16:creationId xmlns:a16="http://schemas.microsoft.com/office/drawing/2014/main" id="{1D11BA2F-207B-3E34-2B10-57C9FA5D3394}"/>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0" y="733530"/>
            <a:ext cx="12205292" cy="5511092"/>
          </a:xfrm>
          <a:prstGeom prst="rect">
            <a:avLst/>
          </a:prstGeom>
        </p:spPr>
      </p:pic>
      <p:sp>
        <p:nvSpPr>
          <p:cNvPr id="7" name="テキスト ボックス 6">
            <a:extLst>
              <a:ext uri="{FF2B5EF4-FFF2-40B4-BE49-F238E27FC236}">
                <a16:creationId xmlns:a16="http://schemas.microsoft.com/office/drawing/2014/main" id="{AF2C7027-EBBD-B266-2EF4-91C6F1BC29D7}"/>
              </a:ext>
            </a:extLst>
          </p:cNvPr>
          <p:cNvSpPr txBox="1"/>
          <p:nvPr/>
        </p:nvSpPr>
        <p:spPr>
          <a:xfrm>
            <a:off x="8942776" y="2031976"/>
            <a:ext cx="697628"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石灰工場</a:t>
            </a:r>
          </a:p>
        </p:txBody>
      </p:sp>
      <p:sp>
        <p:nvSpPr>
          <p:cNvPr id="8" name="テキスト ボックス 7">
            <a:extLst>
              <a:ext uri="{FF2B5EF4-FFF2-40B4-BE49-F238E27FC236}">
                <a16:creationId xmlns:a16="http://schemas.microsoft.com/office/drawing/2014/main" id="{3AA79763-6A2B-50EE-6841-F56E0CE28053}"/>
              </a:ext>
            </a:extLst>
          </p:cNvPr>
          <p:cNvSpPr txBox="1"/>
          <p:nvPr/>
        </p:nvSpPr>
        <p:spPr>
          <a:xfrm>
            <a:off x="9745233" y="5199321"/>
            <a:ext cx="825867"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太陽光発電</a:t>
            </a:r>
          </a:p>
        </p:txBody>
      </p:sp>
      <p:sp>
        <p:nvSpPr>
          <p:cNvPr id="9" name="テキスト ボックス 8">
            <a:extLst>
              <a:ext uri="{FF2B5EF4-FFF2-40B4-BE49-F238E27FC236}">
                <a16:creationId xmlns:a16="http://schemas.microsoft.com/office/drawing/2014/main" id="{D76D41BA-914B-240B-19AD-922D9B79267D}"/>
              </a:ext>
            </a:extLst>
          </p:cNvPr>
          <p:cNvSpPr txBox="1"/>
          <p:nvPr/>
        </p:nvSpPr>
        <p:spPr>
          <a:xfrm>
            <a:off x="8155433" y="5610856"/>
            <a:ext cx="982962"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Meiryo UI"/>
                <a:ea typeface="Meiryo UI"/>
                <a:cs typeface="+mn-cs"/>
              </a:rPr>
              <a:t>エネルギー貯蔵</a:t>
            </a:r>
          </a:p>
        </p:txBody>
      </p:sp>
      <p:sp>
        <p:nvSpPr>
          <p:cNvPr id="10" name="テキスト ボックス 9">
            <a:extLst>
              <a:ext uri="{FF2B5EF4-FFF2-40B4-BE49-F238E27FC236}">
                <a16:creationId xmlns:a16="http://schemas.microsoft.com/office/drawing/2014/main" id="{79B3D085-F2A8-F70D-E16D-C4859D4BE8B3}"/>
              </a:ext>
            </a:extLst>
          </p:cNvPr>
          <p:cNvSpPr txBox="1"/>
          <p:nvPr/>
        </p:nvSpPr>
        <p:spPr>
          <a:xfrm>
            <a:off x="6910708" y="5209659"/>
            <a:ext cx="974947"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prstClr val="black"/>
                </a:solidFill>
                <a:effectLst/>
                <a:uLnTx/>
                <a:uFillTx/>
                <a:latin typeface="Meiryo UI"/>
                <a:ea typeface="Meiryo UI"/>
                <a:cs typeface="+mn-cs"/>
              </a:rPr>
              <a:t>CO2</a:t>
            </a: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有効利用</a:t>
            </a:r>
          </a:p>
        </p:txBody>
      </p:sp>
      <p:sp>
        <p:nvSpPr>
          <p:cNvPr id="11" name="テキスト ボックス 10">
            <a:extLst>
              <a:ext uri="{FF2B5EF4-FFF2-40B4-BE49-F238E27FC236}">
                <a16:creationId xmlns:a16="http://schemas.microsoft.com/office/drawing/2014/main" id="{3E12F23A-D0BC-AAB8-CA6D-01039BC9ABFF}"/>
              </a:ext>
            </a:extLst>
          </p:cNvPr>
          <p:cNvSpPr txBox="1"/>
          <p:nvPr/>
        </p:nvSpPr>
        <p:spPr>
          <a:xfrm>
            <a:off x="7828455" y="2816604"/>
            <a:ext cx="569388"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製鉄所</a:t>
            </a:r>
          </a:p>
        </p:txBody>
      </p:sp>
      <p:pic>
        <p:nvPicPr>
          <p:cNvPr id="12" name="グラフィックス 11">
            <a:extLst>
              <a:ext uri="{FF2B5EF4-FFF2-40B4-BE49-F238E27FC236}">
                <a16:creationId xmlns:a16="http://schemas.microsoft.com/office/drawing/2014/main" id="{1D77FC3B-6D3C-CEF2-FA46-49B795C4C6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56909" y="4692703"/>
            <a:ext cx="370277" cy="594166"/>
          </a:xfrm>
          <a:prstGeom prst="rect">
            <a:avLst/>
          </a:prstGeom>
        </p:spPr>
      </p:pic>
      <p:pic>
        <p:nvPicPr>
          <p:cNvPr id="13" name="グラフィックス 12">
            <a:extLst>
              <a:ext uri="{FF2B5EF4-FFF2-40B4-BE49-F238E27FC236}">
                <a16:creationId xmlns:a16="http://schemas.microsoft.com/office/drawing/2014/main" id="{963B879B-EB9A-3484-CB60-F823C87323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636" y="5528332"/>
            <a:ext cx="370277" cy="594166"/>
          </a:xfrm>
          <a:prstGeom prst="rect">
            <a:avLst/>
          </a:prstGeom>
        </p:spPr>
      </p:pic>
      <p:pic>
        <p:nvPicPr>
          <p:cNvPr id="14" name="グラフィックス 13">
            <a:extLst>
              <a:ext uri="{FF2B5EF4-FFF2-40B4-BE49-F238E27FC236}">
                <a16:creationId xmlns:a16="http://schemas.microsoft.com/office/drawing/2014/main" id="{441D48DB-7065-1FF4-FEF9-E93C5521403D}"/>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45761" y="5516009"/>
            <a:ext cx="214592" cy="413166"/>
          </a:xfrm>
          <a:prstGeom prst="rect">
            <a:avLst/>
          </a:prstGeom>
        </p:spPr>
      </p:pic>
      <p:pic>
        <p:nvPicPr>
          <p:cNvPr id="15" name="グラフィックス 14">
            <a:extLst>
              <a:ext uri="{FF2B5EF4-FFF2-40B4-BE49-F238E27FC236}">
                <a16:creationId xmlns:a16="http://schemas.microsoft.com/office/drawing/2014/main" id="{5F1C5998-7201-BB9F-CA73-5FC0C6284B9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8009" y="5492896"/>
            <a:ext cx="257480" cy="413166"/>
          </a:xfrm>
          <a:prstGeom prst="rect">
            <a:avLst/>
          </a:prstGeom>
        </p:spPr>
      </p:pic>
      <p:pic>
        <p:nvPicPr>
          <p:cNvPr id="16" name="グラフィックス 15">
            <a:extLst>
              <a:ext uri="{FF2B5EF4-FFF2-40B4-BE49-F238E27FC236}">
                <a16:creationId xmlns:a16="http://schemas.microsoft.com/office/drawing/2014/main" id="{6A04AB8B-17D1-15FA-B2DF-7139AFECA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9080" y="5445309"/>
            <a:ext cx="370277" cy="594166"/>
          </a:xfrm>
          <a:prstGeom prst="rect">
            <a:avLst/>
          </a:prstGeom>
        </p:spPr>
      </p:pic>
      <p:grpSp>
        <p:nvGrpSpPr>
          <p:cNvPr id="17" name="グループ化 16">
            <a:extLst>
              <a:ext uri="{FF2B5EF4-FFF2-40B4-BE49-F238E27FC236}">
                <a16:creationId xmlns:a16="http://schemas.microsoft.com/office/drawing/2014/main" id="{E0930E5A-7FB4-81E8-0652-903623F6597C}"/>
              </a:ext>
            </a:extLst>
          </p:cNvPr>
          <p:cNvGrpSpPr/>
          <p:nvPr/>
        </p:nvGrpSpPr>
        <p:grpSpPr>
          <a:xfrm>
            <a:off x="5388111" y="1780141"/>
            <a:ext cx="5248260" cy="2904434"/>
            <a:chOff x="5315919" y="1429055"/>
            <a:chExt cx="5805264" cy="3212687"/>
          </a:xfrm>
        </p:grpSpPr>
        <p:cxnSp>
          <p:nvCxnSpPr>
            <p:cNvPr id="18" name="直線コネクタ 17">
              <a:extLst>
                <a:ext uri="{FF2B5EF4-FFF2-40B4-BE49-F238E27FC236}">
                  <a16:creationId xmlns:a16="http://schemas.microsoft.com/office/drawing/2014/main" id="{0A138A2F-28D7-2C01-5D80-6D7C1365A2B7}"/>
                </a:ext>
              </a:extLst>
            </p:cNvPr>
            <p:cNvCxnSpPr>
              <a:cxnSpLocks/>
            </p:cNvCxnSpPr>
            <p:nvPr/>
          </p:nvCxnSpPr>
          <p:spPr>
            <a:xfrm flipV="1">
              <a:off x="9600285" y="2914226"/>
              <a:ext cx="1520898" cy="1265304"/>
            </a:xfrm>
            <a:prstGeom prst="line">
              <a:avLst/>
            </a:prstGeom>
            <a:ln w="1905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1544319-0820-A09C-BAA2-19ADCE98C6BD}"/>
                </a:ext>
              </a:extLst>
            </p:cNvPr>
            <p:cNvCxnSpPr>
              <a:cxnSpLocks/>
            </p:cNvCxnSpPr>
            <p:nvPr/>
          </p:nvCxnSpPr>
          <p:spPr>
            <a:xfrm flipH="1" flipV="1">
              <a:off x="7618631" y="2835455"/>
              <a:ext cx="1364248" cy="1209040"/>
            </a:xfrm>
            <a:prstGeom prst="line">
              <a:avLst/>
            </a:prstGeom>
            <a:ln w="1905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フリーフォーム: 図形 19">
              <a:extLst>
                <a:ext uri="{FF2B5EF4-FFF2-40B4-BE49-F238E27FC236}">
                  <a16:creationId xmlns:a16="http://schemas.microsoft.com/office/drawing/2014/main" id="{63DE861B-4D33-89B4-CB75-3F07E3991258}"/>
                </a:ext>
              </a:extLst>
            </p:cNvPr>
            <p:cNvSpPr/>
            <p:nvPr/>
          </p:nvSpPr>
          <p:spPr>
            <a:xfrm>
              <a:off x="5315919" y="3936569"/>
              <a:ext cx="3781586" cy="705173"/>
            </a:xfrm>
            <a:custGeom>
              <a:avLst/>
              <a:gdLst>
                <a:gd name="connsiteX0" fmla="*/ 3781586 w 3781586"/>
                <a:gd name="connsiteY0" fmla="*/ 0 h 705173"/>
                <a:gd name="connsiteX1" fmla="*/ 3076413 w 3781586"/>
                <a:gd name="connsiteY1" fmla="*/ 705173 h 705173"/>
                <a:gd name="connsiteX2" fmla="*/ 821410 w 3781586"/>
                <a:gd name="connsiteY2" fmla="*/ 705173 h 705173"/>
                <a:gd name="connsiteX3" fmla="*/ 0 w 3781586"/>
                <a:gd name="connsiteY3" fmla="*/ 38746 h 705173"/>
              </a:gdLst>
              <a:ahLst/>
              <a:cxnLst>
                <a:cxn ang="0">
                  <a:pos x="connsiteX0" y="connsiteY0"/>
                </a:cxn>
                <a:cxn ang="0">
                  <a:pos x="connsiteX1" y="connsiteY1"/>
                </a:cxn>
                <a:cxn ang="0">
                  <a:pos x="connsiteX2" y="connsiteY2"/>
                </a:cxn>
                <a:cxn ang="0">
                  <a:pos x="connsiteX3" y="connsiteY3"/>
                </a:cxn>
              </a:cxnLst>
              <a:rect l="l" t="t" r="r" b="b"/>
              <a:pathLst>
                <a:path w="3781586" h="705173">
                  <a:moveTo>
                    <a:pt x="3781586" y="0"/>
                  </a:moveTo>
                  <a:lnTo>
                    <a:pt x="3076413" y="705173"/>
                  </a:lnTo>
                  <a:lnTo>
                    <a:pt x="821410" y="705173"/>
                  </a:lnTo>
                  <a:lnTo>
                    <a:pt x="0" y="38746"/>
                  </a:lnTo>
                </a:path>
              </a:pathLst>
            </a:custGeom>
            <a:noFill/>
            <a:ln w="190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a:ea typeface="Meiryo UI"/>
                <a:cs typeface="+mn-cs"/>
              </a:endParaRPr>
            </a:p>
          </p:txBody>
        </p:sp>
        <p:sp>
          <p:nvSpPr>
            <p:cNvPr id="21" name="フリーフォーム: 図形 20">
              <a:extLst>
                <a:ext uri="{FF2B5EF4-FFF2-40B4-BE49-F238E27FC236}">
                  <a16:creationId xmlns:a16="http://schemas.microsoft.com/office/drawing/2014/main" id="{63DE05F6-22FE-D744-B7F7-CD3F2C0879BD}"/>
                </a:ext>
              </a:extLst>
            </p:cNvPr>
            <p:cNvSpPr/>
            <p:nvPr/>
          </p:nvSpPr>
          <p:spPr>
            <a:xfrm>
              <a:off x="6520263" y="3487046"/>
              <a:ext cx="2642283" cy="654030"/>
            </a:xfrm>
            <a:custGeom>
              <a:avLst/>
              <a:gdLst>
                <a:gd name="connsiteX0" fmla="*/ 2347993 w 2347993"/>
                <a:gd name="connsiteY0" fmla="*/ 581186 h 581186"/>
                <a:gd name="connsiteX1" fmla="*/ 666427 w 2347993"/>
                <a:gd name="connsiteY1" fmla="*/ 581186 h 581186"/>
                <a:gd name="connsiteX2" fmla="*/ 0 w 2347993"/>
                <a:gd name="connsiteY2" fmla="*/ 0 h 581186"/>
              </a:gdLst>
              <a:ahLst/>
              <a:cxnLst>
                <a:cxn ang="0">
                  <a:pos x="connsiteX0" y="connsiteY0"/>
                </a:cxn>
                <a:cxn ang="0">
                  <a:pos x="connsiteX1" y="connsiteY1"/>
                </a:cxn>
                <a:cxn ang="0">
                  <a:pos x="connsiteX2" y="connsiteY2"/>
                </a:cxn>
              </a:cxnLst>
              <a:rect l="l" t="t" r="r" b="b"/>
              <a:pathLst>
                <a:path w="2347993" h="581186">
                  <a:moveTo>
                    <a:pt x="2347993" y="581186"/>
                  </a:moveTo>
                  <a:lnTo>
                    <a:pt x="666427" y="581186"/>
                  </a:lnTo>
                  <a:lnTo>
                    <a:pt x="0" y="0"/>
                  </a:lnTo>
                </a:path>
              </a:pathLst>
            </a:custGeom>
            <a:noFill/>
            <a:ln w="190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a:ea typeface="Meiryo UI"/>
                <a:cs typeface="+mn-cs"/>
              </a:endParaRPr>
            </a:p>
          </p:txBody>
        </p:sp>
        <p:sp>
          <p:nvSpPr>
            <p:cNvPr id="22" name="フリーフォーム: 図形 21">
              <a:extLst>
                <a:ext uri="{FF2B5EF4-FFF2-40B4-BE49-F238E27FC236}">
                  <a16:creationId xmlns:a16="http://schemas.microsoft.com/office/drawing/2014/main" id="{408FF925-7F3F-E784-1CEB-0D52B6989A35}"/>
                </a:ext>
              </a:extLst>
            </p:cNvPr>
            <p:cNvSpPr/>
            <p:nvPr/>
          </p:nvSpPr>
          <p:spPr>
            <a:xfrm>
              <a:off x="8617058" y="2338163"/>
              <a:ext cx="1063927" cy="1474419"/>
            </a:xfrm>
            <a:custGeom>
              <a:avLst/>
              <a:gdLst>
                <a:gd name="connsiteX0" fmla="*/ 0 w 984142"/>
                <a:gd name="connsiteY0" fmla="*/ 0 h 1363851"/>
                <a:gd name="connsiteX1" fmla="*/ 984142 w 984142"/>
                <a:gd name="connsiteY1" fmla="*/ 829160 h 1363851"/>
                <a:gd name="connsiteX2" fmla="*/ 387457 w 984142"/>
                <a:gd name="connsiteY2" fmla="*/ 1363851 h 1363851"/>
              </a:gdLst>
              <a:ahLst/>
              <a:cxnLst>
                <a:cxn ang="0">
                  <a:pos x="connsiteX0" y="connsiteY0"/>
                </a:cxn>
                <a:cxn ang="0">
                  <a:pos x="connsiteX1" y="connsiteY1"/>
                </a:cxn>
                <a:cxn ang="0">
                  <a:pos x="connsiteX2" y="connsiteY2"/>
                </a:cxn>
              </a:cxnLst>
              <a:rect l="l" t="t" r="r" b="b"/>
              <a:pathLst>
                <a:path w="984142" h="1363851">
                  <a:moveTo>
                    <a:pt x="0" y="0"/>
                  </a:moveTo>
                  <a:lnTo>
                    <a:pt x="984142" y="829160"/>
                  </a:lnTo>
                  <a:lnTo>
                    <a:pt x="387457" y="1363851"/>
                  </a:lnTo>
                </a:path>
              </a:pathLst>
            </a:custGeom>
            <a:noFill/>
            <a:ln w="190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a:ea typeface="Meiryo UI"/>
                <a:cs typeface="+mn-cs"/>
              </a:endParaRPr>
            </a:p>
          </p:txBody>
        </p:sp>
        <p:sp>
          <p:nvSpPr>
            <p:cNvPr id="23" name="フリーフォーム: 図形 22">
              <a:extLst>
                <a:ext uri="{FF2B5EF4-FFF2-40B4-BE49-F238E27FC236}">
                  <a16:creationId xmlns:a16="http://schemas.microsoft.com/office/drawing/2014/main" id="{F72AF535-1F93-F921-5540-FF9A6B4C711E}"/>
                </a:ext>
              </a:extLst>
            </p:cNvPr>
            <p:cNvSpPr/>
            <p:nvPr/>
          </p:nvSpPr>
          <p:spPr>
            <a:xfrm>
              <a:off x="9107910" y="1429055"/>
              <a:ext cx="1931116" cy="2476566"/>
            </a:xfrm>
            <a:custGeom>
              <a:avLst/>
              <a:gdLst>
                <a:gd name="connsiteX0" fmla="*/ 0 w 1859797"/>
                <a:gd name="connsiteY0" fmla="*/ 2301498 h 2301498"/>
                <a:gd name="connsiteX1" fmla="*/ 1859797 w 1859797"/>
                <a:gd name="connsiteY1" fmla="*/ 751668 h 2301498"/>
                <a:gd name="connsiteX2" fmla="*/ 867905 w 1859797"/>
                <a:gd name="connsiteY2" fmla="*/ 0 h 2301498"/>
                <a:gd name="connsiteX0" fmla="*/ 0 w 1859797"/>
                <a:gd name="connsiteY0" fmla="*/ 2346568 h 2346568"/>
                <a:gd name="connsiteX1" fmla="*/ 1859797 w 1859797"/>
                <a:gd name="connsiteY1" fmla="*/ 796738 h 2346568"/>
                <a:gd name="connsiteX2" fmla="*/ 815323 w 1859797"/>
                <a:gd name="connsiteY2" fmla="*/ 0 h 2346568"/>
                <a:gd name="connsiteX0" fmla="*/ 0 w 1829750"/>
                <a:gd name="connsiteY0" fmla="*/ 2346568 h 2346568"/>
                <a:gd name="connsiteX1" fmla="*/ 1829750 w 1829750"/>
                <a:gd name="connsiteY1" fmla="*/ 819273 h 2346568"/>
                <a:gd name="connsiteX2" fmla="*/ 815323 w 1829750"/>
                <a:gd name="connsiteY2" fmla="*/ 0 h 2346568"/>
              </a:gdLst>
              <a:ahLst/>
              <a:cxnLst>
                <a:cxn ang="0">
                  <a:pos x="connsiteX0" y="connsiteY0"/>
                </a:cxn>
                <a:cxn ang="0">
                  <a:pos x="connsiteX1" y="connsiteY1"/>
                </a:cxn>
                <a:cxn ang="0">
                  <a:pos x="connsiteX2" y="connsiteY2"/>
                </a:cxn>
              </a:cxnLst>
              <a:rect l="l" t="t" r="r" b="b"/>
              <a:pathLst>
                <a:path w="1829750" h="2346568">
                  <a:moveTo>
                    <a:pt x="0" y="2346568"/>
                  </a:moveTo>
                  <a:lnTo>
                    <a:pt x="1829750" y="819273"/>
                  </a:lnTo>
                  <a:lnTo>
                    <a:pt x="815323" y="0"/>
                  </a:lnTo>
                </a:path>
              </a:pathLst>
            </a:custGeom>
            <a:noFill/>
            <a:ln w="190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a:ea typeface="Meiryo UI"/>
                <a:cs typeface="+mn-cs"/>
              </a:endParaRPr>
            </a:p>
          </p:txBody>
        </p:sp>
      </p:grpSp>
      <p:sp>
        <p:nvSpPr>
          <p:cNvPr id="24" name="楕円 23">
            <a:extLst>
              <a:ext uri="{FF2B5EF4-FFF2-40B4-BE49-F238E27FC236}">
                <a16:creationId xmlns:a16="http://schemas.microsoft.com/office/drawing/2014/main" id="{2E657682-5C04-376E-D0EF-D5AD317B80F5}"/>
              </a:ext>
            </a:extLst>
          </p:cNvPr>
          <p:cNvSpPr/>
          <p:nvPr/>
        </p:nvSpPr>
        <p:spPr>
          <a:xfrm>
            <a:off x="7897780" y="3785681"/>
            <a:ext cx="1583403" cy="89066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25" name="テキスト ボックス 24">
            <a:extLst>
              <a:ext uri="{FF2B5EF4-FFF2-40B4-BE49-F238E27FC236}">
                <a16:creationId xmlns:a16="http://schemas.microsoft.com/office/drawing/2014/main" id="{302CB931-B06E-3A87-D8C3-879A54967A1B}"/>
              </a:ext>
            </a:extLst>
          </p:cNvPr>
          <p:cNvSpPr txBox="1"/>
          <p:nvPr/>
        </p:nvSpPr>
        <p:spPr>
          <a:xfrm>
            <a:off x="8012664" y="4477696"/>
            <a:ext cx="1435009" cy="400110"/>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全体管理・</a:t>
            </a:r>
            <a:endParaRPr kumimoji="1" lang="en-US" altLang="ja-JP" sz="1000" b="1" i="0" u="none" strike="noStrike" kern="1200" cap="none" spc="0" normalizeH="0" baseline="0" noProof="0">
              <a:ln>
                <a:noFill/>
              </a:ln>
              <a:solidFill>
                <a:prstClr val="black"/>
              </a:solidFill>
              <a:effectLst/>
              <a:uLnTx/>
              <a:uFillTx/>
              <a:latin typeface="Meiryo UI"/>
              <a:ea typeface="Meiryo UI"/>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パイプラインコントロール</a:t>
            </a:r>
            <a:endParaRPr kumimoji="1" lang="en-US" altLang="ja-JP" sz="1000" b="1" i="0" u="none" strike="noStrike" kern="1200" cap="none" spc="0" normalizeH="0" baseline="0" noProof="0">
              <a:ln>
                <a:noFill/>
              </a:ln>
              <a:solidFill>
                <a:prstClr val="black"/>
              </a:solidFill>
              <a:effectLst/>
              <a:uLnTx/>
              <a:uFillTx/>
              <a:latin typeface="Meiryo UI"/>
              <a:ea typeface="Meiryo UI"/>
              <a:cs typeface="+mn-cs"/>
            </a:endParaRPr>
          </a:p>
        </p:txBody>
      </p:sp>
      <p:sp>
        <p:nvSpPr>
          <p:cNvPr id="26" name="楕円 25">
            <a:extLst>
              <a:ext uri="{FF2B5EF4-FFF2-40B4-BE49-F238E27FC236}">
                <a16:creationId xmlns:a16="http://schemas.microsoft.com/office/drawing/2014/main" id="{C594040E-EB55-9C7F-539C-E04EC222AC0B}"/>
              </a:ext>
            </a:extLst>
          </p:cNvPr>
          <p:cNvSpPr/>
          <p:nvPr/>
        </p:nvSpPr>
        <p:spPr>
          <a:xfrm>
            <a:off x="6706208" y="2821833"/>
            <a:ext cx="896721" cy="50440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27" name="楕円 26">
            <a:extLst>
              <a:ext uri="{FF2B5EF4-FFF2-40B4-BE49-F238E27FC236}">
                <a16:creationId xmlns:a16="http://schemas.microsoft.com/office/drawing/2014/main" id="{6AEA247E-0950-BB46-68C0-78B01D58BC6C}"/>
              </a:ext>
            </a:extLst>
          </p:cNvPr>
          <p:cNvSpPr/>
          <p:nvPr/>
        </p:nvSpPr>
        <p:spPr>
          <a:xfrm>
            <a:off x="7664106" y="2258542"/>
            <a:ext cx="896721" cy="50440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28" name="楕円 27">
            <a:extLst>
              <a:ext uri="{FF2B5EF4-FFF2-40B4-BE49-F238E27FC236}">
                <a16:creationId xmlns:a16="http://schemas.microsoft.com/office/drawing/2014/main" id="{B47618C1-F7A2-504F-9217-65DCA6BFAA5F}"/>
              </a:ext>
            </a:extLst>
          </p:cNvPr>
          <p:cNvSpPr/>
          <p:nvPr/>
        </p:nvSpPr>
        <p:spPr>
          <a:xfrm>
            <a:off x="8759608" y="1510595"/>
            <a:ext cx="896721" cy="50440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pic>
        <p:nvPicPr>
          <p:cNvPr id="29" name="グラフィックス 28">
            <a:extLst>
              <a:ext uri="{FF2B5EF4-FFF2-40B4-BE49-F238E27FC236}">
                <a16:creationId xmlns:a16="http://schemas.microsoft.com/office/drawing/2014/main" id="{4A1A1BAA-D009-D713-D3D8-452855BF6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3837" y="2461585"/>
            <a:ext cx="969955" cy="871649"/>
          </a:xfrm>
          <a:prstGeom prst="rect">
            <a:avLst/>
          </a:prstGeom>
        </p:spPr>
      </p:pic>
      <p:pic>
        <p:nvPicPr>
          <p:cNvPr id="30" name="グラフィックス 29">
            <a:extLst>
              <a:ext uri="{FF2B5EF4-FFF2-40B4-BE49-F238E27FC236}">
                <a16:creationId xmlns:a16="http://schemas.microsoft.com/office/drawing/2014/main" id="{6574C74C-2126-E75F-5C3B-BCE3829526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40717" y="1196130"/>
            <a:ext cx="856320" cy="856320"/>
          </a:xfrm>
          <a:prstGeom prst="rect">
            <a:avLst/>
          </a:prstGeom>
        </p:spPr>
      </p:pic>
      <p:pic>
        <p:nvPicPr>
          <p:cNvPr id="31" name="グラフィックス 30">
            <a:extLst>
              <a:ext uri="{FF2B5EF4-FFF2-40B4-BE49-F238E27FC236}">
                <a16:creationId xmlns:a16="http://schemas.microsoft.com/office/drawing/2014/main" id="{A9F8D309-EE58-6BE9-A3C4-6976A2AA084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15157" y="1905128"/>
            <a:ext cx="912776" cy="835276"/>
          </a:xfrm>
          <a:prstGeom prst="rect">
            <a:avLst/>
          </a:prstGeom>
        </p:spPr>
      </p:pic>
      <p:sp>
        <p:nvSpPr>
          <p:cNvPr id="32" name="楕円 31">
            <a:extLst>
              <a:ext uri="{FF2B5EF4-FFF2-40B4-BE49-F238E27FC236}">
                <a16:creationId xmlns:a16="http://schemas.microsoft.com/office/drawing/2014/main" id="{836836C7-66E7-0A17-9934-4B02DEE52E57}"/>
              </a:ext>
            </a:extLst>
          </p:cNvPr>
          <p:cNvSpPr/>
          <p:nvPr/>
        </p:nvSpPr>
        <p:spPr>
          <a:xfrm>
            <a:off x="10434258" y="2676259"/>
            <a:ext cx="1103511" cy="708436"/>
          </a:xfrm>
          <a:prstGeom prst="ellipse">
            <a:avLst/>
          </a:prstGeom>
          <a:solidFill>
            <a:srgbClr val="E3C7A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pic>
        <p:nvPicPr>
          <p:cNvPr id="33" name="グラフィックス 32">
            <a:extLst>
              <a:ext uri="{FF2B5EF4-FFF2-40B4-BE49-F238E27FC236}">
                <a16:creationId xmlns:a16="http://schemas.microsoft.com/office/drawing/2014/main" id="{152F1B1E-8751-8BCD-B698-AC88B3224D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05125" y="3113974"/>
            <a:ext cx="464999" cy="430555"/>
          </a:xfrm>
          <a:prstGeom prst="rect">
            <a:avLst/>
          </a:prstGeom>
        </p:spPr>
      </p:pic>
      <p:pic>
        <p:nvPicPr>
          <p:cNvPr id="34" name="グラフィックス 33">
            <a:extLst>
              <a:ext uri="{FF2B5EF4-FFF2-40B4-BE49-F238E27FC236}">
                <a16:creationId xmlns:a16="http://schemas.microsoft.com/office/drawing/2014/main" id="{071ADBC9-60C8-7D0D-9B9E-39FEDBA32C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062097" y="2751307"/>
            <a:ext cx="464999" cy="430555"/>
          </a:xfrm>
          <a:prstGeom prst="rect">
            <a:avLst/>
          </a:prstGeom>
        </p:spPr>
      </p:pic>
      <p:pic>
        <p:nvPicPr>
          <p:cNvPr id="35" name="グラフィックス 34">
            <a:extLst>
              <a:ext uri="{FF2B5EF4-FFF2-40B4-BE49-F238E27FC236}">
                <a16:creationId xmlns:a16="http://schemas.microsoft.com/office/drawing/2014/main" id="{95BFCCBA-BD08-CB04-3BA6-C81EC4CE649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77995" y="2341899"/>
            <a:ext cx="464999" cy="430555"/>
          </a:xfrm>
          <a:prstGeom prst="rect">
            <a:avLst/>
          </a:prstGeom>
        </p:spPr>
      </p:pic>
      <p:pic>
        <p:nvPicPr>
          <p:cNvPr id="36" name="グラフィックス 35">
            <a:extLst>
              <a:ext uri="{FF2B5EF4-FFF2-40B4-BE49-F238E27FC236}">
                <a16:creationId xmlns:a16="http://schemas.microsoft.com/office/drawing/2014/main" id="{1FE9F0F1-F2C0-C99B-8866-D94CF079827D}"/>
              </a:ext>
            </a:extLst>
          </p:cNvPr>
          <p:cNvPicPr>
            <a:picLocks noChangeAspect="1"/>
          </p:cNvPicPr>
          <p:nvPr/>
        </p:nvPicPr>
        <p:blipFill>
          <a:blip r:embed="rId15" cstate="screen">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254717" y="2100958"/>
            <a:ext cx="211500" cy="430555"/>
          </a:xfrm>
          <a:prstGeom prst="rect">
            <a:avLst/>
          </a:prstGeom>
        </p:spPr>
      </p:pic>
      <p:pic>
        <p:nvPicPr>
          <p:cNvPr id="37" name="グラフィックス 36">
            <a:extLst>
              <a:ext uri="{FF2B5EF4-FFF2-40B4-BE49-F238E27FC236}">
                <a16:creationId xmlns:a16="http://schemas.microsoft.com/office/drawing/2014/main" id="{70142693-8AC8-9438-4A99-5498B05C3364}"/>
              </a:ext>
            </a:extLst>
          </p:cNvPr>
          <p:cNvPicPr>
            <a:picLocks noChangeAspect="1"/>
          </p:cNvPicPr>
          <p:nvPr/>
        </p:nvPicPr>
        <p:blipFill>
          <a:blip r:embed="rId17" cstate="screen">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70194" y="3211061"/>
            <a:ext cx="210101" cy="297216"/>
          </a:xfrm>
          <a:prstGeom prst="rect">
            <a:avLst/>
          </a:prstGeom>
        </p:spPr>
      </p:pic>
      <p:pic>
        <p:nvPicPr>
          <p:cNvPr id="38" name="グラフィックス 37">
            <a:extLst>
              <a:ext uri="{FF2B5EF4-FFF2-40B4-BE49-F238E27FC236}">
                <a16:creationId xmlns:a16="http://schemas.microsoft.com/office/drawing/2014/main" id="{C53A3FBC-D262-E23C-1069-DD9209BFB353}"/>
              </a:ext>
            </a:extLst>
          </p:cNvPr>
          <p:cNvPicPr>
            <a:picLocks noChangeAspect="1"/>
          </p:cNvPicPr>
          <p:nvPr/>
        </p:nvPicPr>
        <p:blipFill>
          <a:blip r:embed="rId17" cstate="screen">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61777" y="2641989"/>
            <a:ext cx="210101" cy="297216"/>
          </a:xfrm>
          <a:prstGeom prst="rect">
            <a:avLst/>
          </a:prstGeom>
        </p:spPr>
      </p:pic>
      <p:pic>
        <p:nvPicPr>
          <p:cNvPr id="39" name="グラフィックス 38">
            <a:extLst>
              <a:ext uri="{FF2B5EF4-FFF2-40B4-BE49-F238E27FC236}">
                <a16:creationId xmlns:a16="http://schemas.microsoft.com/office/drawing/2014/main" id="{87158A86-C97E-69CA-2CB1-DD2F921DB31F}"/>
              </a:ext>
            </a:extLst>
          </p:cNvPr>
          <p:cNvPicPr>
            <a:picLocks noChangeAspect="1"/>
          </p:cNvPicPr>
          <p:nvPr/>
        </p:nvPicPr>
        <p:blipFill>
          <a:blip r:embed="rId17" cstate="screen">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85743" y="2795160"/>
            <a:ext cx="210101" cy="297216"/>
          </a:xfrm>
          <a:prstGeom prst="rect">
            <a:avLst/>
          </a:prstGeom>
        </p:spPr>
      </p:pic>
      <p:pic>
        <p:nvPicPr>
          <p:cNvPr id="40" name="グラフィックス 39">
            <a:extLst>
              <a:ext uri="{FF2B5EF4-FFF2-40B4-BE49-F238E27FC236}">
                <a16:creationId xmlns:a16="http://schemas.microsoft.com/office/drawing/2014/main" id="{BE79F889-732D-19E2-D4D1-0514FA28A18D}"/>
              </a:ext>
            </a:extLst>
          </p:cNvPr>
          <p:cNvPicPr>
            <a:picLocks noChangeAspect="1"/>
          </p:cNvPicPr>
          <p:nvPr/>
        </p:nvPicPr>
        <p:blipFill>
          <a:blip r:embed="rId15" cstate="screen">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27713" y="2307527"/>
            <a:ext cx="211500" cy="430555"/>
          </a:xfrm>
          <a:prstGeom prst="rect">
            <a:avLst/>
          </a:prstGeom>
        </p:spPr>
      </p:pic>
      <p:sp>
        <p:nvSpPr>
          <p:cNvPr id="41" name="楕円 40">
            <a:extLst>
              <a:ext uri="{FF2B5EF4-FFF2-40B4-BE49-F238E27FC236}">
                <a16:creationId xmlns:a16="http://schemas.microsoft.com/office/drawing/2014/main" id="{E83B6098-61A0-F947-A751-080BE40CEE93}"/>
              </a:ext>
            </a:extLst>
          </p:cNvPr>
          <p:cNvSpPr/>
          <p:nvPr/>
        </p:nvSpPr>
        <p:spPr>
          <a:xfrm>
            <a:off x="6946622" y="4688919"/>
            <a:ext cx="896721" cy="50440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42" name="楕円 41">
            <a:extLst>
              <a:ext uri="{FF2B5EF4-FFF2-40B4-BE49-F238E27FC236}">
                <a16:creationId xmlns:a16="http://schemas.microsoft.com/office/drawing/2014/main" id="{BA78899E-1AB0-6503-3909-354C70511222}"/>
              </a:ext>
            </a:extLst>
          </p:cNvPr>
          <p:cNvSpPr/>
          <p:nvPr/>
        </p:nvSpPr>
        <p:spPr>
          <a:xfrm>
            <a:off x="9634247" y="4683030"/>
            <a:ext cx="896721" cy="50440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43" name="楕円 42">
            <a:extLst>
              <a:ext uri="{FF2B5EF4-FFF2-40B4-BE49-F238E27FC236}">
                <a16:creationId xmlns:a16="http://schemas.microsoft.com/office/drawing/2014/main" id="{C9B0B2AA-41B2-4CE0-A432-BA2B6F0585BA}"/>
              </a:ext>
            </a:extLst>
          </p:cNvPr>
          <p:cNvSpPr/>
          <p:nvPr/>
        </p:nvSpPr>
        <p:spPr>
          <a:xfrm>
            <a:off x="8172865" y="5128612"/>
            <a:ext cx="896721" cy="50440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pic>
        <p:nvPicPr>
          <p:cNvPr id="44" name="グラフィックス 43">
            <a:extLst>
              <a:ext uri="{FF2B5EF4-FFF2-40B4-BE49-F238E27FC236}">
                <a16:creationId xmlns:a16="http://schemas.microsoft.com/office/drawing/2014/main" id="{61D08261-B6BF-36AB-86E5-83E2E6E43967}"/>
              </a:ext>
            </a:extLst>
          </p:cNvPr>
          <p:cNvPicPr>
            <a:picLocks noChangeAspect="1"/>
          </p:cNvPicPr>
          <p:nvPr/>
        </p:nvPicPr>
        <p:blipFill>
          <a:blip r:embed="rId19" cstate="screen">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27456" y="4538538"/>
            <a:ext cx="927349" cy="585172"/>
          </a:xfrm>
          <a:prstGeom prst="rect">
            <a:avLst/>
          </a:prstGeom>
        </p:spPr>
      </p:pic>
      <p:pic>
        <p:nvPicPr>
          <p:cNvPr id="45" name="グラフィックス 44">
            <a:extLst>
              <a:ext uri="{FF2B5EF4-FFF2-40B4-BE49-F238E27FC236}">
                <a16:creationId xmlns:a16="http://schemas.microsoft.com/office/drawing/2014/main" id="{2912EAB4-56E2-A10B-38EE-7F805FB9CCD6}"/>
              </a:ext>
            </a:extLst>
          </p:cNvPr>
          <p:cNvPicPr>
            <a:picLocks noChangeAspect="1"/>
          </p:cNvPicPr>
          <p:nvPr/>
        </p:nvPicPr>
        <p:blipFill>
          <a:blip r:embed="rId21" cstate="screen">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266931" y="4912667"/>
            <a:ext cx="776584" cy="662140"/>
          </a:xfrm>
          <a:prstGeom prst="rect">
            <a:avLst/>
          </a:prstGeom>
        </p:spPr>
      </p:pic>
      <p:pic>
        <p:nvPicPr>
          <p:cNvPr id="46" name="グラフィックス 45">
            <a:extLst>
              <a:ext uri="{FF2B5EF4-FFF2-40B4-BE49-F238E27FC236}">
                <a16:creationId xmlns:a16="http://schemas.microsoft.com/office/drawing/2014/main" id="{F945D705-E360-667F-375C-CAB97E264CBB}"/>
              </a:ext>
            </a:extLst>
          </p:cNvPr>
          <p:cNvPicPr>
            <a:picLocks noChangeAspect="1"/>
          </p:cNvPicPr>
          <p:nvPr/>
        </p:nvPicPr>
        <p:blipFill>
          <a:blip r:embed="rId23" cstate="screen">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374851" y="3864406"/>
            <a:ext cx="193967" cy="571954"/>
          </a:xfrm>
          <a:prstGeom prst="rect">
            <a:avLst/>
          </a:prstGeom>
        </p:spPr>
      </p:pic>
      <p:pic>
        <p:nvPicPr>
          <p:cNvPr id="47" name="グラフィックス 46">
            <a:extLst>
              <a:ext uri="{FF2B5EF4-FFF2-40B4-BE49-F238E27FC236}">
                <a16:creationId xmlns:a16="http://schemas.microsoft.com/office/drawing/2014/main" id="{E6F92614-7988-FE05-5B08-5C477CC7FBEF}"/>
              </a:ext>
            </a:extLst>
          </p:cNvPr>
          <p:cNvPicPr>
            <a:picLocks noChangeAspect="1"/>
          </p:cNvPicPr>
          <p:nvPr/>
        </p:nvPicPr>
        <p:blipFill>
          <a:blip r:embed="rId25" cstate="screen">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63054" y="3490076"/>
            <a:ext cx="1071233" cy="981372"/>
          </a:xfrm>
          <a:prstGeom prst="rect">
            <a:avLst/>
          </a:prstGeom>
        </p:spPr>
      </p:pic>
      <p:pic>
        <p:nvPicPr>
          <p:cNvPr id="48" name="グラフィックス 47">
            <a:extLst>
              <a:ext uri="{FF2B5EF4-FFF2-40B4-BE49-F238E27FC236}">
                <a16:creationId xmlns:a16="http://schemas.microsoft.com/office/drawing/2014/main" id="{DD9BE499-1D7D-8B80-B0FE-59BB6CEE83D3}"/>
              </a:ext>
            </a:extLst>
          </p:cNvPr>
          <p:cNvPicPr>
            <a:picLocks noChangeAspect="1"/>
          </p:cNvPicPr>
          <p:nvPr/>
        </p:nvPicPr>
        <p:blipFill>
          <a:blip r:embed="rId27" cstate="screen">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984406" y="3892649"/>
            <a:ext cx="235284" cy="482950"/>
          </a:xfrm>
          <a:prstGeom prst="rect">
            <a:avLst/>
          </a:prstGeom>
        </p:spPr>
      </p:pic>
      <p:pic>
        <p:nvPicPr>
          <p:cNvPr id="49" name="グラフィックス 48">
            <a:extLst>
              <a:ext uri="{FF2B5EF4-FFF2-40B4-BE49-F238E27FC236}">
                <a16:creationId xmlns:a16="http://schemas.microsoft.com/office/drawing/2014/main" id="{706E5141-2BFD-5CE3-7472-A210C234DEEE}"/>
              </a:ext>
            </a:extLst>
          </p:cNvPr>
          <p:cNvPicPr>
            <a:picLocks noChangeAspect="1"/>
          </p:cNvPicPr>
          <p:nvPr/>
        </p:nvPicPr>
        <p:blipFill>
          <a:blip r:embed="rId29" cstate="screen">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837638" y="3690831"/>
            <a:ext cx="330775" cy="594436"/>
          </a:xfrm>
          <a:prstGeom prst="rect">
            <a:avLst/>
          </a:prstGeom>
        </p:spPr>
      </p:pic>
      <p:sp>
        <p:nvSpPr>
          <p:cNvPr id="50" name="テキスト ボックス 49">
            <a:extLst>
              <a:ext uri="{FF2B5EF4-FFF2-40B4-BE49-F238E27FC236}">
                <a16:creationId xmlns:a16="http://schemas.microsoft.com/office/drawing/2014/main" id="{9D8C3155-A5DC-58D4-FA1C-00DF89B80395}"/>
              </a:ext>
            </a:extLst>
          </p:cNvPr>
          <p:cNvSpPr txBox="1"/>
          <p:nvPr/>
        </p:nvSpPr>
        <p:spPr>
          <a:xfrm rot="19122579">
            <a:off x="9477304" y="3698606"/>
            <a:ext cx="1191519" cy="252000"/>
          </a:xfrm>
          <a:prstGeom prst="roundRect">
            <a:avLst>
              <a:gd name="adj" fmla="val 50000"/>
            </a:avLst>
          </a:prstGeom>
          <a:noFill/>
        </p:spPr>
        <p:txBody>
          <a:bodyPr wrap="none" rtlCol="0" anchor="ctr">
            <a:no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rgbClr val="76B059">
                    <a:lumMod val="75000"/>
                  </a:srgbClr>
                </a:solidFill>
                <a:effectLst/>
                <a:uLnTx/>
                <a:uFillTx/>
                <a:latin typeface="Meiryo UI"/>
                <a:ea typeface="Meiryo UI"/>
                <a:cs typeface="+mn-cs"/>
              </a:rPr>
              <a:t>グリーン電力を供給</a:t>
            </a:r>
          </a:p>
        </p:txBody>
      </p:sp>
      <p:sp>
        <p:nvSpPr>
          <p:cNvPr id="51" name="四角形: 角を丸くする 50">
            <a:extLst>
              <a:ext uri="{FF2B5EF4-FFF2-40B4-BE49-F238E27FC236}">
                <a16:creationId xmlns:a16="http://schemas.microsoft.com/office/drawing/2014/main" id="{2255B9DA-886D-7A56-7A73-3C05759C0AF9}"/>
              </a:ext>
            </a:extLst>
          </p:cNvPr>
          <p:cNvSpPr/>
          <p:nvPr/>
        </p:nvSpPr>
        <p:spPr>
          <a:xfrm>
            <a:off x="9911770" y="1682378"/>
            <a:ext cx="823436" cy="288000"/>
          </a:xfrm>
          <a:prstGeom prst="roundRect">
            <a:avLst>
              <a:gd name="adj" fmla="val 50000"/>
            </a:avLst>
          </a:prstGeom>
          <a:solidFill>
            <a:schemeClr val="bg2"/>
          </a:solidFill>
          <a:ln>
            <a:noFill/>
          </a:ln>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cs typeface="+mn-cs"/>
              </a:rPr>
              <a:t>既存事業</a:t>
            </a:r>
          </a:p>
        </p:txBody>
      </p:sp>
      <p:sp>
        <p:nvSpPr>
          <p:cNvPr id="52" name="四角形: 角を丸くする 51">
            <a:extLst>
              <a:ext uri="{FF2B5EF4-FFF2-40B4-BE49-F238E27FC236}">
                <a16:creationId xmlns:a16="http://schemas.microsoft.com/office/drawing/2014/main" id="{73C27516-9399-CFCE-FEAB-4B3BEA2194A0}"/>
              </a:ext>
            </a:extLst>
          </p:cNvPr>
          <p:cNvSpPr/>
          <p:nvPr/>
        </p:nvSpPr>
        <p:spPr>
          <a:xfrm>
            <a:off x="7779449" y="5845107"/>
            <a:ext cx="1751548" cy="288000"/>
          </a:xfrm>
          <a:prstGeom prst="roundRect">
            <a:avLst>
              <a:gd name="adj" fmla="val 50000"/>
            </a:avLst>
          </a:prstGeom>
          <a:solidFill>
            <a:schemeClr val="accent3"/>
          </a:solidFill>
          <a:ln>
            <a:noFill/>
          </a:ln>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cs typeface="+mn-cs"/>
              </a:rPr>
              <a:t>カーボンニュートラル事業</a:t>
            </a:r>
          </a:p>
        </p:txBody>
      </p:sp>
      <p:sp>
        <p:nvSpPr>
          <p:cNvPr id="53" name="テキスト ボックス 52">
            <a:extLst>
              <a:ext uri="{FF2B5EF4-FFF2-40B4-BE49-F238E27FC236}">
                <a16:creationId xmlns:a16="http://schemas.microsoft.com/office/drawing/2014/main" id="{59FEBE6D-AA43-3B79-EA9A-0412FB63C1B6}"/>
              </a:ext>
            </a:extLst>
          </p:cNvPr>
          <p:cNvSpPr txBox="1"/>
          <p:nvPr/>
        </p:nvSpPr>
        <p:spPr>
          <a:xfrm>
            <a:off x="11266437" y="3595484"/>
            <a:ext cx="790395" cy="288000"/>
          </a:xfrm>
          <a:prstGeom prst="roundRect">
            <a:avLst>
              <a:gd name="adj" fmla="val 50000"/>
            </a:avLst>
          </a:prstGeom>
          <a:solidFill>
            <a:srgbClr val="CC9900"/>
          </a:solidFill>
          <a:ln>
            <a:noFill/>
          </a:ln>
        </p:spPr>
        <p:txBody>
          <a:bodyPr wrap="squar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a:ea typeface="Meiryo UI"/>
                <a:cs typeface="+mn-cs"/>
              </a:rPr>
              <a:t>住宅地</a:t>
            </a:r>
          </a:p>
        </p:txBody>
      </p:sp>
      <p:sp>
        <p:nvSpPr>
          <p:cNvPr id="54" name="テキスト ボックス 53">
            <a:extLst>
              <a:ext uri="{FF2B5EF4-FFF2-40B4-BE49-F238E27FC236}">
                <a16:creationId xmlns:a16="http://schemas.microsoft.com/office/drawing/2014/main" id="{FE94C7E9-C1F1-8CC7-4F38-5CB8E97FC1E2}"/>
              </a:ext>
            </a:extLst>
          </p:cNvPr>
          <p:cNvSpPr txBox="1"/>
          <p:nvPr/>
        </p:nvSpPr>
        <p:spPr>
          <a:xfrm>
            <a:off x="6899555" y="3369824"/>
            <a:ext cx="569388" cy="246221"/>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製油所</a:t>
            </a:r>
          </a:p>
        </p:txBody>
      </p:sp>
      <p:sp>
        <p:nvSpPr>
          <p:cNvPr id="55" name="楕円 54">
            <a:extLst>
              <a:ext uri="{FF2B5EF4-FFF2-40B4-BE49-F238E27FC236}">
                <a16:creationId xmlns:a16="http://schemas.microsoft.com/office/drawing/2014/main" id="{407D2B92-AC47-73EC-0CF2-6515101DD5ED}"/>
              </a:ext>
            </a:extLst>
          </p:cNvPr>
          <p:cNvSpPr/>
          <p:nvPr/>
        </p:nvSpPr>
        <p:spPr>
          <a:xfrm>
            <a:off x="741541" y="1328053"/>
            <a:ext cx="896721" cy="50440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6" name="フリーフォーム: 図形 55">
            <a:extLst>
              <a:ext uri="{FF2B5EF4-FFF2-40B4-BE49-F238E27FC236}">
                <a16:creationId xmlns:a16="http://schemas.microsoft.com/office/drawing/2014/main" id="{2CB8E649-3D50-3C52-0DD0-DD3C75E42454}"/>
              </a:ext>
            </a:extLst>
          </p:cNvPr>
          <p:cNvSpPr/>
          <p:nvPr/>
        </p:nvSpPr>
        <p:spPr>
          <a:xfrm>
            <a:off x="913372" y="1900635"/>
            <a:ext cx="1678840" cy="2210764"/>
          </a:xfrm>
          <a:custGeom>
            <a:avLst/>
            <a:gdLst>
              <a:gd name="connsiteX0" fmla="*/ 1394847 w 1394847"/>
              <a:gd name="connsiteY0" fmla="*/ 1921790 h 1921790"/>
              <a:gd name="connsiteX1" fmla="*/ 0 w 1394847"/>
              <a:gd name="connsiteY1" fmla="*/ 317715 h 1921790"/>
              <a:gd name="connsiteX2" fmla="*/ 1123627 w 1394847"/>
              <a:gd name="connsiteY2" fmla="*/ 0 h 1921790"/>
            </a:gdLst>
            <a:ahLst/>
            <a:cxnLst>
              <a:cxn ang="0">
                <a:pos x="connsiteX0" y="connsiteY0"/>
              </a:cxn>
              <a:cxn ang="0">
                <a:pos x="connsiteX1" y="connsiteY1"/>
              </a:cxn>
              <a:cxn ang="0">
                <a:pos x="connsiteX2" y="connsiteY2"/>
              </a:cxn>
            </a:cxnLst>
            <a:rect l="l" t="t" r="r" b="b"/>
            <a:pathLst>
              <a:path w="1394847" h="1921790">
                <a:moveTo>
                  <a:pt x="1394847" y="1921790"/>
                </a:moveTo>
                <a:lnTo>
                  <a:pt x="0" y="317715"/>
                </a:lnTo>
                <a:lnTo>
                  <a:pt x="1123627" y="0"/>
                </a:lnTo>
              </a:path>
            </a:pathLst>
          </a:custGeom>
          <a:ln w="19050">
            <a:solidFill>
              <a:schemeClr val="tx2">
                <a:lumMod val="40000"/>
                <a:lumOff val="6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pic>
        <p:nvPicPr>
          <p:cNvPr id="57" name="グラフィックス 56">
            <a:extLst>
              <a:ext uri="{FF2B5EF4-FFF2-40B4-BE49-F238E27FC236}">
                <a16:creationId xmlns:a16="http://schemas.microsoft.com/office/drawing/2014/main" id="{ADAC4B02-3937-A8EA-2584-FE979946EFB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138638" y="2067572"/>
            <a:ext cx="1037132" cy="544000"/>
          </a:xfrm>
          <a:prstGeom prst="rect">
            <a:avLst/>
          </a:prstGeom>
        </p:spPr>
      </p:pic>
      <p:sp>
        <p:nvSpPr>
          <p:cNvPr id="58" name="楕円 57">
            <a:extLst>
              <a:ext uri="{FF2B5EF4-FFF2-40B4-BE49-F238E27FC236}">
                <a16:creationId xmlns:a16="http://schemas.microsoft.com/office/drawing/2014/main" id="{4E5A202B-DE1C-3BE1-6BB4-50BB47605AA9}"/>
              </a:ext>
            </a:extLst>
          </p:cNvPr>
          <p:cNvSpPr/>
          <p:nvPr/>
        </p:nvSpPr>
        <p:spPr>
          <a:xfrm>
            <a:off x="2415629" y="2196435"/>
            <a:ext cx="378063" cy="193163"/>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a:ea typeface="Meiryo UI"/>
              <a:cs typeface="+mn-cs"/>
            </a:endParaRPr>
          </a:p>
        </p:txBody>
      </p:sp>
      <p:sp>
        <p:nvSpPr>
          <p:cNvPr id="59" name="フリーフォーム: 図形 58">
            <a:extLst>
              <a:ext uri="{FF2B5EF4-FFF2-40B4-BE49-F238E27FC236}">
                <a16:creationId xmlns:a16="http://schemas.microsoft.com/office/drawing/2014/main" id="{ED4D98A7-EE72-A82A-B08D-9AB2DEE6F3FD}"/>
              </a:ext>
            </a:extLst>
          </p:cNvPr>
          <p:cNvSpPr/>
          <p:nvPr/>
        </p:nvSpPr>
        <p:spPr>
          <a:xfrm>
            <a:off x="1736376" y="1617185"/>
            <a:ext cx="873962" cy="660648"/>
          </a:xfrm>
          <a:custGeom>
            <a:avLst/>
            <a:gdLst>
              <a:gd name="connsiteX0" fmla="*/ 0 w 302217"/>
              <a:gd name="connsiteY0" fmla="*/ 0 h 767166"/>
              <a:gd name="connsiteX1" fmla="*/ 302217 w 302217"/>
              <a:gd name="connsiteY1" fmla="*/ 294468 h 767166"/>
              <a:gd name="connsiteX2" fmla="*/ 302217 w 302217"/>
              <a:gd name="connsiteY2" fmla="*/ 767166 h 767166"/>
            </a:gdLst>
            <a:ahLst/>
            <a:cxnLst>
              <a:cxn ang="0">
                <a:pos x="connsiteX0" y="connsiteY0"/>
              </a:cxn>
              <a:cxn ang="0">
                <a:pos x="connsiteX1" y="connsiteY1"/>
              </a:cxn>
              <a:cxn ang="0">
                <a:pos x="connsiteX2" y="connsiteY2"/>
              </a:cxn>
            </a:cxnLst>
            <a:rect l="l" t="t" r="r" b="b"/>
            <a:pathLst>
              <a:path w="302217" h="767166">
                <a:moveTo>
                  <a:pt x="0" y="0"/>
                </a:moveTo>
                <a:lnTo>
                  <a:pt x="302217" y="294468"/>
                </a:lnTo>
                <a:lnTo>
                  <a:pt x="302217" y="767166"/>
                </a:lnTo>
              </a:path>
            </a:pathLst>
          </a:custGeom>
          <a:noFill/>
          <a:ln w="57150" cap="rnd">
            <a:solidFill>
              <a:schemeClr val="tx2"/>
            </a:solidFill>
            <a:round/>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a:ea typeface="Meiryo UI"/>
              <a:cs typeface="+mn-cs"/>
            </a:endParaRPr>
          </a:p>
        </p:txBody>
      </p:sp>
      <p:sp>
        <p:nvSpPr>
          <p:cNvPr id="60" name="テキスト ボックス 59">
            <a:extLst>
              <a:ext uri="{FF2B5EF4-FFF2-40B4-BE49-F238E27FC236}">
                <a16:creationId xmlns:a16="http://schemas.microsoft.com/office/drawing/2014/main" id="{351DC474-9AEC-A7DF-9646-1AB51411C2E2}"/>
              </a:ext>
            </a:extLst>
          </p:cNvPr>
          <p:cNvSpPr txBox="1"/>
          <p:nvPr/>
        </p:nvSpPr>
        <p:spPr>
          <a:xfrm>
            <a:off x="2263802" y="2401702"/>
            <a:ext cx="705642"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white"/>
                </a:solidFill>
                <a:effectLst/>
                <a:uLnTx/>
                <a:uFillTx/>
                <a:latin typeface="Meiryo UI"/>
                <a:ea typeface="Meiryo UI"/>
                <a:cs typeface="+mn-cs"/>
              </a:rPr>
              <a:t>CO2</a:t>
            </a:r>
            <a:r>
              <a:rPr kumimoji="1" lang="ja-JP" altLang="en-US" sz="1000" b="0" i="0" u="none" strike="noStrike" kern="1200" cap="none" spc="0" normalizeH="0" baseline="0" noProof="0">
                <a:ln>
                  <a:noFill/>
                </a:ln>
                <a:solidFill>
                  <a:prstClr val="white"/>
                </a:solidFill>
                <a:effectLst/>
                <a:uLnTx/>
                <a:uFillTx/>
                <a:latin typeface="Meiryo UI"/>
                <a:ea typeface="Meiryo UI"/>
                <a:cs typeface="+mn-cs"/>
              </a:rPr>
              <a:t>貯蔵</a:t>
            </a:r>
          </a:p>
        </p:txBody>
      </p:sp>
      <p:sp>
        <p:nvSpPr>
          <p:cNvPr id="61" name="フリーフォーム: 図形 60">
            <a:extLst>
              <a:ext uri="{FF2B5EF4-FFF2-40B4-BE49-F238E27FC236}">
                <a16:creationId xmlns:a16="http://schemas.microsoft.com/office/drawing/2014/main" id="{5A9CF40C-2408-0BBE-7F8F-05D6776F9D55}"/>
              </a:ext>
            </a:extLst>
          </p:cNvPr>
          <p:cNvSpPr/>
          <p:nvPr/>
        </p:nvSpPr>
        <p:spPr>
          <a:xfrm>
            <a:off x="2362822" y="2876951"/>
            <a:ext cx="2452277" cy="1508168"/>
          </a:xfrm>
          <a:custGeom>
            <a:avLst/>
            <a:gdLst>
              <a:gd name="connsiteX0" fmla="*/ 852407 w 2750950"/>
              <a:gd name="connsiteY0" fmla="*/ 1921790 h 1921790"/>
              <a:gd name="connsiteX1" fmla="*/ 852407 w 2750950"/>
              <a:gd name="connsiteY1" fmla="*/ 1921790 h 1921790"/>
              <a:gd name="connsiteX2" fmla="*/ 0 w 2750950"/>
              <a:gd name="connsiteY2" fmla="*/ 914400 h 1921790"/>
              <a:gd name="connsiteX3" fmla="*/ 2750950 w 2750950"/>
              <a:gd name="connsiteY3" fmla="*/ 0 h 1921790"/>
            </a:gdLst>
            <a:ahLst/>
            <a:cxnLst>
              <a:cxn ang="0">
                <a:pos x="connsiteX0" y="connsiteY0"/>
              </a:cxn>
              <a:cxn ang="0">
                <a:pos x="connsiteX1" y="connsiteY1"/>
              </a:cxn>
              <a:cxn ang="0">
                <a:pos x="connsiteX2" y="connsiteY2"/>
              </a:cxn>
              <a:cxn ang="0">
                <a:pos x="connsiteX3" y="connsiteY3"/>
              </a:cxn>
            </a:cxnLst>
            <a:rect l="l" t="t" r="r" b="b"/>
            <a:pathLst>
              <a:path w="2750950" h="1921790">
                <a:moveTo>
                  <a:pt x="852407" y="1921790"/>
                </a:moveTo>
                <a:lnTo>
                  <a:pt x="852407" y="1921790"/>
                </a:lnTo>
                <a:lnTo>
                  <a:pt x="0" y="914400"/>
                </a:lnTo>
                <a:lnTo>
                  <a:pt x="2750950" y="0"/>
                </a:lnTo>
              </a:path>
            </a:pathLst>
          </a:cu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a:ea typeface="Meiryo UI"/>
              <a:cs typeface="+mn-cs"/>
            </a:endParaRPr>
          </a:p>
        </p:txBody>
      </p:sp>
      <p:sp>
        <p:nvSpPr>
          <p:cNvPr id="62" name="テキスト ボックス 61">
            <a:extLst>
              <a:ext uri="{FF2B5EF4-FFF2-40B4-BE49-F238E27FC236}">
                <a16:creationId xmlns:a16="http://schemas.microsoft.com/office/drawing/2014/main" id="{0EC2FF2C-AE9B-BF7D-FC26-EBCCCC0C3CAA}"/>
              </a:ext>
            </a:extLst>
          </p:cNvPr>
          <p:cNvSpPr txBox="1"/>
          <p:nvPr/>
        </p:nvSpPr>
        <p:spPr>
          <a:xfrm>
            <a:off x="4595630" y="2974739"/>
            <a:ext cx="825867"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水素輸送船</a:t>
            </a:r>
          </a:p>
        </p:txBody>
      </p:sp>
      <p:grpSp>
        <p:nvGrpSpPr>
          <p:cNvPr id="63" name="グループ化 62">
            <a:extLst>
              <a:ext uri="{FF2B5EF4-FFF2-40B4-BE49-F238E27FC236}">
                <a16:creationId xmlns:a16="http://schemas.microsoft.com/office/drawing/2014/main" id="{581B2D2E-CFBE-23F1-1891-8E9109123652}"/>
              </a:ext>
            </a:extLst>
          </p:cNvPr>
          <p:cNvGrpSpPr/>
          <p:nvPr/>
        </p:nvGrpSpPr>
        <p:grpSpPr>
          <a:xfrm>
            <a:off x="4814609" y="2375289"/>
            <a:ext cx="762000" cy="583011"/>
            <a:chOff x="4905293" y="2375289"/>
            <a:chExt cx="762000" cy="583011"/>
          </a:xfrm>
        </p:grpSpPr>
        <p:pic>
          <p:nvPicPr>
            <p:cNvPr id="64" name="グラフィックス 63">
              <a:extLst>
                <a:ext uri="{FF2B5EF4-FFF2-40B4-BE49-F238E27FC236}">
                  <a16:creationId xmlns:a16="http://schemas.microsoft.com/office/drawing/2014/main" id="{F327B49F-E353-F335-6B9F-F671D878293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662685">
              <a:off x="4905293" y="2539200"/>
              <a:ext cx="762000" cy="419100"/>
            </a:xfrm>
            <a:prstGeom prst="rect">
              <a:avLst/>
            </a:prstGeom>
          </p:spPr>
        </p:pic>
        <p:pic>
          <p:nvPicPr>
            <p:cNvPr id="65" name="グラフィックス 64">
              <a:extLst>
                <a:ext uri="{FF2B5EF4-FFF2-40B4-BE49-F238E27FC236}">
                  <a16:creationId xmlns:a16="http://schemas.microsoft.com/office/drawing/2014/main" id="{23786127-F55A-A73B-B4E8-D6A049A3F99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rot="692218">
              <a:off x="4907679" y="2375289"/>
              <a:ext cx="714375" cy="533400"/>
            </a:xfrm>
            <a:prstGeom prst="rect">
              <a:avLst/>
            </a:prstGeom>
          </p:spPr>
        </p:pic>
      </p:grpSp>
      <p:pic>
        <p:nvPicPr>
          <p:cNvPr id="66" name="グラフィックス 65">
            <a:extLst>
              <a:ext uri="{FF2B5EF4-FFF2-40B4-BE49-F238E27FC236}">
                <a16:creationId xmlns:a16="http://schemas.microsoft.com/office/drawing/2014/main" id="{603031A4-CB1B-ECC3-EA30-E7435C564A0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rot="994909">
            <a:off x="1468011" y="2657713"/>
            <a:ext cx="762000" cy="542925"/>
          </a:xfrm>
          <a:prstGeom prst="rect">
            <a:avLst/>
          </a:prstGeom>
        </p:spPr>
      </p:pic>
      <p:pic>
        <p:nvPicPr>
          <p:cNvPr id="67" name="グラフィックス 66">
            <a:extLst>
              <a:ext uri="{FF2B5EF4-FFF2-40B4-BE49-F238E27FC236}">
                <a16:creationId xmlns:a16="http://schemas.microsoft.com/office/drawing/2014/main" id="{1ED01B08-2999-B8EE-C2D8-F0E00FDF9B4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rot="656494" flipH="1">
            <a:off x="1489943" y="1746709"/>
            <a:ext cx="762000" cy="542925"/>
          </a:xfrm>
          <a:prstGeom prst="rect">
            <a:avLst/>
          </a:prstGeom>
        </p:spPr>
      </p:pic>
      <p:pic>
        <p:nvPicPr>
          <p:cNvPr id="68" name="グラフィックス 67">
            <a:extLst>
              <a:ext uri="{FF2B5EF4-FFF2-40B4-BE49-F238E27FC236}">
                <a16:creationId xmlns:a16="http://schemas.microsoft.com/office/drawing/2014/main" id="{A316B26A-1E7D-2146-B940-C6A96B917AC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rot="215648">
            <a:off x="884435" y="1004288"/>
            <a:ext cx="700913" cy="779586"/>
          </a:xfrm>
          <a:prstGeom prst="rect">
            <a:avLst/>
          </a:prstGeom>
        </p:spPr>
      </p:pic>
      <p:sp>
        <p:nvSpPr>
          <p:cNvPr id="69" name="テキスト ボックス 68">
            <a:extLst>
              <a:ext uri="{FF2B5EF4-FFF2-40B4-BE49-F238E27FC236}">
                <a16:creationId xmlns:a16="http://schemas.microsoft.com/office/drawing/2014/main" id="{F4B7C238-53B1-3DD8-BC4D-F9215147CC5C}"/>
              </a:ext>
            </a:extLst>
          </p:cNvPr>
          <p:cNvSpPr txBox="1"/>
          <p:nvPr/>
        </p:nvSpPr>
        <p:spPr>
          <a:xfrm>
            <a:off x="74674" y="1714248"/>
            <a:ext cx="939681" cy="246221"/>
          </a:xfrm>
          <a:prstGeom prst="rect">
            <a:avLst/>
          </a:prstGeom>
          <a:noFill/>
        </p:spPr>
        <p:txBody>
          <a:bodyPr wrap="none" rtlCol="0" anchor="ctr">
            <a:spAutoFit/>
          </a:bodyPr>
          <a:lstStyle>
            <a:defPPr>
              <a:defRPr lang="en-US"/>
            </a:defPPr>
            <a:lvl1pPr algn="ctr">
              <a:defRPr kumimoji="1" sz="1000" b="1">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prstClr val="black"/>
                </a:solidFill>
                <a:effectLst/>
                <a:uLnTx/>
                <a:uFillTx/>
                <a:latin typeface="Meiryo UI"/>
                <a:ea typeface="Meiryo UI"/>
                <a:cs typeface="+mn-cs"/>
              </a:rPr>
              <a:t>CCS</a:t>
            </a: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プラント　</a:t>
            </a:r>
            <a:endParaRPr kumimoji="1" lang="en-US" altLang="ja-JP" sz="1000" b="1" i="0" u="none" strike="noStrike" kern="1200" cap="none" spc="0" normalizeH="0" baseline="0" noProof="0">
              <a:ln>
                <a:noFill/>
              </a:ln>
              <a:solidFill>
                <a:prstClr val="black"/>
              </a:solidFill>
              <a:effectLst/>
              <a:uLnTx/>
              <a:uFillTx/>
              <a:latin typeface="Meiryo UI"/>
              <a:ea typeface="Meiryo UI"/>
              <a:cs typeface="+mn-cs"/>
            </a:endParaRPr>
          </a:p>
        </p:txBody>
      </p:sp>
      <p:pic>
        <p:nvPicPr>
          <p:cNvPr id="70" name="グラフィックス 69">
            <a:extLst>
              <a:ext uri="{FF2B5EF4-FFF2-40B4-BE49-F238E27FC236}">
                <a16:creationId xmlns:a16="http://schemas.microsoft.com/office/drawing/2014/main" id="{D88000C8-CAFD-4ED5-C166-598C348A5F0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020794" y="4457870"/>
            <a:ext cx="700913" cy="779586"/>
          </a:xfrm>
          <a:prstGeom prst="rect">
            <a:avLst/>
          </a:prstGeom>
        </p:spPr>
      </p:pic>
      <p:sp>
        <p:nvSpPr>
          <p:cNvPr id="71" name="楕円 70">
            <a:extLst>
              <a:ext uri="{FF2B5EF4-FFF2-40B4-BE49-F238E27FC236}">
                <a16:creationId xmlns:a16="http://schemas.microsoft.com/office/drawing/2014/main" id="{45BA9AC5-4017-2A5B-2CC8-C443C3E81F5B}"/>
              </a:ext>
            </a:extLst>
          </p:cNvPr>
          <p:cNvSpPr/>
          <p:nvPr/>
        </p:nvSpPr>
        <p:spPr>
          <a:xfrm>
            <a:off x="4641902" y="3795652"/>
            <a:ext cx="896721" cy="50440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72" name="楕円 71">
            <a:extLst>
              <a:ext uri="{FF2B5EF4-FFF2-40B4-BE49-F238E27FC236}">
                <a16:creationId xmlns:a16="http://schemas.microsoft.com/office/drawing/2014/main" id="{DA602578-32B1-361E-A49E-72C77ABD9038}"/>
              </a:ext>
            </a:extLst>
          </p:cNvPr>
          <p:cNvSpPr/>
          <p:nvPr/>
        </p:nvSpPr>
        <p:spPr>
          <a:xfrm>
            <a:off x="5734892" y="3332996"/>
            <a:ext cx="896721" cy="50440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73" name="テキスト ボックス 72">
            <a:extLst>
              <a:ext uri="{FF2B5EF4-FFF2-40B4-BE49-F238E27FC236}">
                <a16:creationId xmlns:a16="http://schemas.microsoft.com/office/drawing/2014/main" id="{2131271D-BBCC-B02F-9AE6-5AF212CDEB47}"/>
              </a:ext>
            </a:extLst>
          </p:cNvPr>
          <p:cNvSpPr txBox="1"/>
          <p:nvPr/>
        </p:nvSpPr>
        <p:spPr>
          <a:xfrm>
            <a:off x="4645153" y="4288246"/>
            <a:ext cx="848310" cy="246221"/>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化学プラント</a:t>
            </a:r>
          </a:p>
        </p:txBody>
      </p:sp>
      <p:sp>
        <p:nvSpPr>
          <p:cNvPr id="74" name="テキスト ボックス 73">
            <a:extLst>
              <a:ext uri="{FF2B5EF4-FFF2-40B4-BE49-F238E27FC236}">
                <a16:creationId xmlns:a16="http://schemas.microsoft.com/office/drawing/2014/main" id="{28032FEF-007A-CF5C-F8BC-8A44C52463DE}"/>
              </a:ext>
            </a:extLst>
          </p:cNvPr>
          <p:cNvSpPr txBox="1"/>
          <p:nvPr/>
        </p:nvSpPr>
        <p:spPr>
          <a:xfrm>
            <a:off x="5829920" y="3771611"/>
            <a:ext cx="697627" cy="400110"/>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石油化学</a:t>
            </a:r>
            <a:endParaRPr kumimoji="1" lang="en-US" altLang="ja-JP" sz="1000" b="1" i="0" u="none" strike="noStrike" kern="1200" cap="none" spc="0" normalizeH="0" baseline="0" noProof="0">
              <a:ln>
                <a:noFill/>
              </a:ln>
              <a:solidFill>
                <a:prstClr val="black"/>
              </a:solidFill>
              <a:effectLst/>
              <a:uLnTx/>
              <a:uFillTx/>
              <a:latin typeface="Meiryo UI"/>
              <a:ea typeface="Meiryo UI"/>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プラント</a:t>
            </a:r>
          </a:p>
        </p:txBody>
      </p:sp>
      <p:sp>
        <p:nvSpPr>
          <p:cNvPr id="75" name="楕円 74">
            <a:extLst>
              <a:ext uri="{FF2B5EF4-FFF2-40B4-BE49-F238E27FC236}">
                <a16:creationId xmlns:a16="http://schemas.microsoft.com/office/drawing/2014/main" id="{BB3C5D04-7B21-FA69-D739-BE282CC73DE6}"/>
              </a:ext>
            </a:extLst>
          </p:cNvPr>
          <p:cNvSpPr/>
          <p:nvPr/>
        </p:nvSpPr>
        <p:spPr>
          <a:xfrm>
            <a:off x="780359" y="3672262"/>
            <a:ext cx="896721" cy="504406"/>
          </a:xfrm>
          <a:prstGeom prst="ellipse">
            <a:avLst/>
          </a:prstGeom>
          <a:solidFill>
            <a:srgbClr val="E4EFDE">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pic>
        <p:nvPicPr>
          <p:cNvPr id="76" name="グラフィックス 75">
            <a:extLst>
              <a:ext uri="{FF2B5EF4-FFF2-40B4-BE49-F238E27FC236}">
                <a16:creationId xmlns:a16="http://schemas.microsoft.com/office/drawing/2014/main" id="{59A5B99F-A4AF-27EF-71DA-861B7156AC5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13643" y="3299611"/>
            <a:ext cx="990276" cy="964443"/>
          </a:xfrm>
          <a:prstGeom prst="rect">
            <a:avLst/>
          </a:prstGeom>
        </p:spPr>
      </p:pic>
      <p:sp>
        <p:nvSpPr>
          <p:cNvPr id="77" name="テキスト ボックス 76">
            <a:extLst>
              <a:ext uri="{FF2B5EF4-FFF2-40B4-BE49-F238E27FC236}">
                <a16:creationId xmlns:a16="http://schemas.microsoft.com/office/drawing/2014/main" id="{CE1B9A24-9E80-8CCD-FDF5-4CC3492C7A24}"/>
              </a:ext>
            </a:extLst>
          </p:cNvPr>
          <p:cNvSpPr txBox="1"/>
          <p:nvPr/>
        </p:nvSpPr>
        <p:spPr>
          <a:xfrm>
            <a:off x="1856516" y="3236002"/>
            <a:ext cx="846707"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prstClr val="black"/>
                </a:solidFill>
                <a:effectLst/>
                <a:uLnTx/>
                <a:uFillTx/>
                <a:latin typeface="Meiryo UI"/>
                <a:ea typeface="Meiryo UI"/>
                <a:cs typeface="+mn-cs"/>
              </a:rPr>
              <a:t>CO2</a:t>
            </a: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輸送船</a:t>
            </a:r>
          </a:p>
        </p:txBody>
      </p:sp>
      <p:pic>
        <p:nvPicPr>
          <p:cNvPr id="78" name="グラフィックス 77">
            <a:extLst>
              <a:ext uri="{FF2B5EF4-FFF2-40B4-BE49-F238E27FC236}">
                <a16:creationId xmlns:a16="http://schemas.microsoft.com/office/drawing/2014/main" id="{B2BCE2E0-1F5B-7F99-B23E-C5AF3B3E376F}"/>
              </a:ext>
            </a:extLst>
          </p:cNvPr>
          <p:cNvPicPr>
            <a:picLocks noChangeAspect="1"/>
          </p:cNvPicPr>
          <p:nvPr/>
        </p:nvPicPr>
        <p:blipFill>
          <a:blip r:embed="rId43" cstate="screen">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rot="858375">
            <a:off x="2538509" y="3909872"/>
            <a:ext cx="702858" cy="527144"/>
          </a:xfrm>
          <a:prstGeom prst="rect">
            <a:avLst/>
          </a:prstGeom>
        </p:spPr>
      </p:pic>
      <p:pic>
        <p:nvPicPr>
          <p:cNvPr id="79" name="図 78">
            <a:extLst>
              <a:ext uri="{FF2B5EF4-FFF2-40B4-BE49-F238E27FC236}">
                <a16:creationId xmlns:a16="http://schemas.microsoft.com/office/drawing/2014/main" id="{F7D7FA75-CE54-7881-B88A-5E5D96A66610}"/>
              </a:ext>
            </a:extLst>
          </p:cNvPr>
          <p:cNvPicPr>
            <a:picLocks noChangeAspect="1"/>
          </p:cNvPicPr>
          <p:nvPr/>
        </p:nvPicPr>
        <p:blipFill rotWithShape="1">
          <a:blip r:embed="rId45" cstate="screen">
            <a:extLst>
              <a:ext uri="{28A0092B-C50C-407E-A947-70E740481C1C}">
                <a14:useLocalDpi xmlns:a14="http://schemas.microsoft.com/office/drawing/2010/main" val="0"/>
              </a:ext>
            </a:extLst>
          </a:blip>
          <a:srcRect/>
          <a:stretch/>
        </p:blipFill>
        <p:spPr>
          <a:xfrm>
            <a:off x="763313" y="4393765"/>
            <a:ext cx="5450296" cy="1871379"/>
          </a:xfrm>
          <a:prstGeom prst="rect">
            <a:avLst/>
          </a:prstGeom>
        </p:spPr>
      </p:pic>
      <p:sp>
        <p:nvSpPr>
          <p:cNvPr id="80" name="楕円 79">
            <a:extLst>
              <a:ext uri="{FF2B5EF4-FFF2-40B4-BE49-F238E27FC236}">
                <a16:creationId xmlns:a16="http://schemas.microsoft.com/office/drawing/2014/main" id="{813E9D7E-E790-0805-A392-D6E21ABD23D1}"/>
              </a:ext>
            </a:extLst>
          </p:cNvPr>
          <p:cNvSpPr/>
          <p:nvPr/>
        </p:nvSpPr>
        <p:spPr>
          <a:xfrm>
            <a:off x="5839326" y="5097087"/>
            <a:ext cx="896721" cy="50440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pic>
        <p:nvPicPr>
          <p:cNvPr id="81" name="グラフィックス 80">
            <a:extLst>
              <a:ext uri="{FF2B5EF4-FFF2-40B4-BE49-F238E27FC236}">
                <a16:creationId xmlns:a16="http://schemas.microsoft.com/office/drawing/2014/main" id="{BAE26B8F-875C-65BE-13B6-EA2E2D6956C9}"/>
              </a:ext>
            </a:extLst>
          </p:cNvPr>
          <p:cNvPicPr>
            <a:picLocks noChangeAspect="1"/>
          </p:cNvPicPr>
          <p:nvPr/>
        </p:nvPicPr>
        <p:blipFill>
          <a:blip r:embed="rId46" cstate="screen">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808161" y="4858570"/>
            <a:ext cx="868668" cy="734164"/>
          </a:xfrm>
          <a:prstGeom prst="rect">
            <a:avLst/>
          </a:prstGeom>
        </p:spPr>
      </p:pic>
      <p:sp>
        <p:nvSpPr>
          <p:cNvPr id="82" name="楕円 81">
            <a:extLst>
              <a:ext uri="{FF2B5EF4-FFF2-40B4-BE49-F238E27FC236}">
                <a16:creationId xmlns:a16="http://schemas.microsoft.com/office/drawing/2014/main" id="{B3BFE9D3-0DEA-617B-538B-73092DEF4DD2}"/>
              </a:ext>
            </a:extLst>
          </p:cNvPr>
          <p:cNvSpPr/>
          <p:nvPr/>
        </p:nvSpPr>
        <p:spPr>
          <a:xfrm>
            <a:off x="1431764" y="4552034"/>
            <a:ext cx="1089905" cy="61307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pic>
        <p:nvPicPr>
          <p:cNvPr id="83" name="グラフィックス 82">
            <a:extLst>
              <a:ext uri="{FF2B5EF4-FFF2-40B4-BE49-F238E27FC236}">
                <a16:creationId xmlns:a16="http://schemas.microsoft.com/office/drawing/2014/main" id="{B3BC6B64-05FF-B40F-894D-C56CCE6FECD9}"/>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549809" y="4245350"/>
            <a:ext cx="990276" cy="964443"/>
          </a:xfrm>
          <a:prstGeom prst="rect">
            <a:avLst/>
          </a:prstGeom>
        </p:spPr>
      </p:pic>
      <p:pic>
        <p:nvPicPr>
          <p:cNvPr id="84" name="グラフィックス 83">
            <a:extLst>
              <a:ext uri="{FF2B5EF4-FFF2-40B4-BE49-F238E27FC236}">
                <a16:creationId xmlns:a16="http://schemas.microsoft.com/office/drawing/2014/main" id="{C6C2F7D1-BA0E-84C9-E998-4E64160DFEF1}"/>
              </a:ext>
            </a:extLst>
          </p:cNvPr>
          <p:cNvPicPr>
            <a:picLocks noChangeAspect="1"/>
          </p:cNvPicPr>
          <p:nvPr/>
        </p:nvPicPr>
        <p:blipFill>
          <a:blip r:embed="rId48" cstate="screen">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59773" y="4380949"/>
            <a:ext cx="239232" cy="307585"/>
          </a:xfrm>
          <a:prstGeom prst="rect">
            <a:avLst/>
          </a:prstGeom>
        </p:spPr>
      </p:pic>
      <p:pic>
        <p:nvPicPr>
          <p:cNvPr id="85" name="グラフィックス 84">
            <a:extLst>
              <a:ext uri="{FF2B5EF4-FFF2-40B4-BE49-F238E27FC236}">
                <a16:creationId xmlns:a16="http://schemas.microsoft.com/office/drawing/2014/main" id="{D72760AD-88D7-3A2F-FEEE-5501496FFA50}"/>
              </a:ext>
            </a:extLst>
          </p:cNvPr>
          <p:cNvPicPr>
            <a:picLocks noChangeAspect="1"/>
          </p:cNvPicPr>
          <p:nvPr/>
        </p:nvPicPr>
        <p:blipFill>
          <a:blip r:embed="rId48" cstate="screen">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40486" y="4505947"/>
            <a:ext cx="239232" cy="307585"/>
          </a:xfrm>
          <a:prstGeom prst="rect">
            <a:avLst/>
          </a:prstGeom>
        </p:spPr>
      </p:pic>
      <p:sp>
        <p:nvSpPr>
          <p:cNvPr id="86" name="楕円 85">
            <a:extLst>
              <a:ext uri="{FF2B5EF4-FFF2-40B4-BE49-F238E27FC236}">
                <a16:creationId xmlns:a16="http://schemas.microsoft.com/office/drawing/2014/main" id="{555CC11C-CE52-520B-9A72-5B8B7D40EAEC}"/>
              </a:ext>
            </a:extLst>
          </p:cNvPr>
          <p:cNvSpPr/>
          <p:nvPr/>
        </p:nvSpPr>
        <p:spPr>
          <a:xfrm>
            <a:off x="2826434" y="4415099"/>
            <a:ext cx="896721" cy="50440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pic>
        <p:nvPicPr>
          <p:cNvPr id="87" name="グラフィックス 86">
            <a:extLst>
              <a:ext uri="{FF2B5EF4-FFF2-40B4-BE49-F238E27FC236}">
                <a16:creationId xmlns:a16="http://schemas.microsoft.com/office/drawing/2014/main" id="{2C7CFB44-B5EB-7DA9-3823-67B274235B6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rot="625212">
            <a:off x="2712021" y="4098111"/>
            <a:ext cx="1015386" cy="871414"/>
          </a:xfrm>
          <a:prstGeom prst="rect">
            <a:avLst/>
          </a:prstGeom>
        </p:spPr>
      </p:pic>
      <p:sp>
        <p:nvSpPr>
          <p:cNvPr id="88" name="テキスト ボックス 87">
            <a:extLst>
              <a:ext uri="{FF2B5EF4-FFF2-40B4-BE49-F238E27FC236}">
                <a16:creationId xmlns:a16="http://schemas.microsoft.com/office/drawing/2014/main" id="{0D1E092B-E4FC-4C94-D553-7A826EFB2C0B}"/>
              </a:ext>
            </a:extLst>
          </p:cNvPr>
          <p:cNvSpPr txBox="1"/>
          <p:nvPr/>
        </p:nvSpPr>
        <p:spPr>
          <a:xfrm>
            <a:off x="1499766" y="3996201"/>
            <a:ext cx="697628"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風力発電</a:t>
            </a:r>
          </a:p>
        </p:txBody>
      </p:sp>
      <p:sp>
        <p:nvSpPr>
          <p:cNvPr id="89" name="テキスト ボックス 88">
            <a:extLst>
              <a:ext uri="{FF2B5EF4-FFF2-40B4-BE49-F238E27FC236}">
                <a16:creationId xmlns:a16="http://schemas.microsoft.com/office/drawing/2014/main" id="{11FB3C37-0523-B231-2B1D-37ECB03FA25E}"/>
              </a:ext>
            </a:extLst>
          </p:cNvPr>
          <p:cNvSpPr txBox="1"/>
          <p:nvPr/>
        </p:nvSpPr>
        <p:spPr>
          <a:xfrm rot="20906201">
            <a:off x="2480264" y="5318496"/>
            <a:ext cx="1096747" cy="252000"/>
          </a:xfrm>
          <a:prstGeom prst="roundRect">
            <a:avLst>
              <a:gd name="adj" fmla="val 50000"/>
            </a:avLst>
          </a:prstGeom>
          <a:noFill/>
        </p:spPr>
        <p:txBody>
          <a:bodyPr wrap="none" rtlCol="0" anchor="ctr">
            <a:no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rgbClr val="004F9B">
                    <a:lumMod val="60000"/>
                    <a:lumOff val="40000"/>
                  </a:srgbClr>
                </a:solidFill>
                <a:effectLst/>
                <a:uLnTx/>
                <a:uFillTx/>
                <a:latin typeface="Meiryo UI"/>
                <a:ea typeface="Meiryo UI"/>
                <a:cs typeface="+mn-cs"/>
              </a:rPr>
              <a:t>水素パイプライン</a:t>
            </a:r>
          </a:p>
        </p:txBody>
      </p:sp>
      <p:pic>
        <p:nvPicPr>
          <p:cNvPr id="90" name="グラフィックス 89">
            <a:extLst>
              <a:ext uri="{FF2B5EF4-FFF2-40B4-BE49-F238E27FC236}">
                <a16:creationId xmlns:a16="http://schemas.microsoft.com/office/drawing/2014/main" id="{143E56C1-F500-52B1-05DC-7135601C7D4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rot="281395">
            <a:off x="4409873" y="3448953"/>
            <a:ext cx="1172684" cy="864606"/>
          </a:xfrm>
          <a:prstGeom prst="rect">
            <a:avLst/>
          </a:prstGeom>
        </p:spPr>
      </p:pic>
      <p:sp>
        <p:nvSpPr>
          <p:cNvPr id="91" name="テキスト ボックス 90">
            <a:extLst>
              <a:ext uri="{FF2B5EF4-FFF2-40B4-BE49-F238E27FC236}">
                <a16:creationId xmlns:a16="http://schemas.microsoft.com/office/drawing/2014/main" id="{75AE5C14-5370-8FD1-CB33-E5A7A735C491}"/>
              </a:ext>
            </a:extLst>
          </p:cNvPr>
          <p:cNvSpPr txBox="1"/>
          <p:nvPr/>
        </p:nvSpPr>
        <p:spPr>
          <a:xfrm rot="20472102">
            <a:off x="4577273" y="5572553"/>
            <a:ext cx="1117989" cy="252000"/>
          </a:xfrm>
          <a:prstGeom prst="roundRect">
            <a:avLst>
              <a:gd name="adj" fmla="val 50000"/>
            </a:avLst>
          </a:prstGeom>
          <a:noFill/>
        </p:spPr>
        <p:txBody>
          <a:bodyPr wrap="none" rtlCol="0" anchor="ctr">
            <a:no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srgbClr val="85699F">
                    <a:lumMod val="50000"/>
                  </a:srgbClr>
                </a:solidFill>
                <a:effectLst/>
                <a:uLnTx/>
                <a:uFillTx/>
                <a:latin typeface="Meiryo UI"/>
                <a:ea typeface="Meiryo UI"/>
                <a:cs typeface="+mn-cs"/>
              </a:rPr>
              <a:t>CO2</a:t>
            </a:r>
            <a:r>
              <a:rPr kumimoji="1" lang="ja-JP" altLang="en-US" sz="1000" b="1" i="0" u="none" strike="noStrike" kern="1200" cap="none" spc="0" normalizeH="0" baseline="0" noProof="0">
                <a:ln>
                  <a:noFill/>
                </a:ln>
                <a:solidFill>
                  <a:srgbClr val="85699F">
                    <a:lumMod val="50000"/>
                  </a:srgbClr>
                </a:solidFill>
                <a:effectLst/>
                <a:uLnTx/>
                <a:uFillTx/>
                <a:latin typeface="Meiryo UI"/>
                <a:ea typeface="Meiryo UI"/>
                <a:cs typeface="+mn-cs"/>
              </a:rPr>
              <a:t>パイプライン</a:t>
            </a:r>
          </a:p>
        </p:txBody>
      </p:sp>
      <p:sp>
        <p:nvSpPr>
          <p:cNvPr id="92" name="テキスト ボックス 91">
            <a:extLst>
              <a:ext uri="{FF2B5EF4-FFF2-40B4-BE49-F238E27FC236}">
                <a16:creationId xmlns:a16="http://schemas.microsoft.com/office/drawing/2014/main" id="{A0050C3A-A310-3DA4-CC80-EBE979F881E6}"/>
              </a:ext>
            </a:extLst>
          </p:cNvPr>
          <p:cNvSpPr txBox="1"/>
          <p:nvPr/>
        </p:nvSpPr>
        <p:spPr>
          <a:xfrm>
            <a:off x="5963973" y="5612247"/>
            <a:ext cx="718466" cy="246221"/>
          </a:xfrm>
          <a:prstGeom prst="rect">
            <a:avLst/>
          </a:prstGeom>
          <a:noFill/>
        </p:spPr>
        <p:txBody>
          <a:bodyPr wrap="none" rtlCol="0" anchor="ctr">
            <a:spAutoFit/>
          </a:bodyPr>
          <a:lstStyle>
            <a:defPPr>
              <a:defRPr lang="en-US"/>
            </a:defPPr>
            <a:lvl1pPr algn="ctr">
              <a:defRPr kumimoji="1" sz="1000">
                <a:latin typeface="+mn-e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prstClr val="black"/>
                </a:solidFill>
                <a:effectLst/>
                <a:uLnTx/>
                <a:uFillTx/>
                <a:latin typeface="Meiryo UI"/>
                <a:ea typeface="Meiryo UI"/>
                <a:cs typeface="+mn-cs"/>
              </a:rPr>
              <a:t>CO2</a:t>
            </a:r>
            <a:r>
              <a:rPr kumimoji="1" lang="ja-JP" altLang="en-US" sz="1000" b="1" i="0" u="none" strike="noStrike" kern="1200" cap="none" spc="0" normalizeH="0" baseline="0" noProof="0">
                <a:ln>
                  <a:noFill/>
                </a:ln>
                <a:solidFill>
                  <a:prstClr val="black"/>
                </a:solidFill>
                <a:effectLst/>
                <a:uLnTx/>
                <a:uFillTx/>
                <a:latin typeface="Meiryo UI"/>
                <a:ea typeface="Meiryo UI"/>
                <a:cs typeface="+mn-cs"/>
              </a:rPr>
              <a:t>回収</a:t>
            </a:r>
          </a:p>
        </p:txBody>
      </p:sp>
      <p:pic>
        <p:nvPicPr>
          <p:cNvPr id="93" name="グラフィックス 92">
            <a:extLst>
              <a:ext uri="{FF2B5EF4-FFF2-40B4-BE49-F238E27FC236}">
                <a16:creationId xmlns:a16="http://schemas.microsoft.com/office/drawing/2014/main" id="{DFB7BF74-43D5-4478-E479-6332355E2390}"/>
              </a:ext>
            </a:extLst>
          </p:cNvPr>
          <p:cNvPicPr>
            <a:picLocks noChangeAspect="1"/>
          </p:cNvPicPr>
          <p:nvPr/>
        </p:nvPicPr>
        <p:blipFill>
          <a:blip r:embed="rId54" cstate="screen">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rot="237669">
            <a:off x="5591236" y="3054419"/>
            <a:ext cx="996650" cy="734374"/>
          </a:xfrm>
          <a:prstGeom prst="rect">
            <a:avLst/>
          </a:prstGeom>
        </p:spPr>
      </p:pic>
      <p:sp>
        <p:nvSpPr>
          <p:cNvPr id="94" name="タイトル 1">
            <a:extLst>
              <a:ext uri="{FF2B5EF4-FFF2-40B4-BE49-F238E27FC236}">
                <a16:creationId xmlns:a16="http://schemas.microsoft.com/office/drawing/2014/main" id="{7E9239CD-E6EA-D9F2-6BF3-F4F91845D90B}"/>
              </a:ext>
            </a:extLst>
          </p:cNvPr>
          <p:cNvSpPr txBox="1">
            <a:spLocks/>
          </p:cNvSpPr>
          <p:nvPr/>
        </p:nvSpPr>
        <p:spPr>
          <a:xfrm>
            <a:off x="511728" y="142355"/>
            <a:ext cx="11249867"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2800" b="1" i="0" u="none" strike="noStrike" kern="1200" cap="none" spc="0" normalizeH="0" baseline="0" noProof="0" dirty="0">
                <a:ln>
                  <a:noFill/>
                </a:ln>
                <a:solidFill>
                  <a:prstClr val="white"/>
                </a:solidFill>
                <a:effectLst/>
                <a:uLnTx/>
                <a:uFillTx/>
                <a:latin typeface="Arial"/>
                <a:ea typeface="Meiryo UI"/>
                <a:cs typeface="+mj-cs"/>
              </a:rPr>
              <a:t>企業を超えた連携でサステナブルな社会へ貢献</a:t>
            </a:r>
          </a:p>
        </p:txBody>
      </p:sp>
      <p:sp>
        <p:nvSpPr>
          <p:cNvPr id="95" name="正方形/長方形 94">
            <a:extLst>
              <a:ext uri="{FF2B5EF4-FFF2-40B4-BE49-F238E27FC236}">
                <a16:creationId xmlns:a16="http://schemas.microsoft.com/office/drawing/2014/main" id="{BAFB2F88-AD45-3362-9F58-FD1597359721}"/>
              </a:ext>
            </a:extLst>
          </p:cNvPr>
          <p:cNvSpPr/>
          <p:nvPr/>
        </p:nvSpPr>
        <p:spPr>
          <a:xfrm>
            <a:off x="4239837" y="786497"/>
            <a:ext cx="5626440" cy="95410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800" b="1" i="0" u="none" strike="noStrike" kern="1200" cap="none" spc="0" normalizeH="0" baseline="0" noProof="0">
                <a:ln>
                  <a:noFill/>
                </a:ln>
                <a:solidFill>
                  <a:srgbClr val="002060"/>
                </a:solidFill>
                <a:effectLst/>
                <a:uLnTx/>
                <a:uFillTx/>
                <a:latin typeface="Meiryo UI"/>
                <a:ea typeface="Meiryo UI"/>
                <a:cs typeface="+mn-cs"/>
              </a:rPr>
              <a:t>2050</a:t>
            </a:r>
            <a:r>
              <a:rPr kumimoji="0" lang="ja-JP" altLang="en-US" sz="2800" b="1" i="0" u="none" strike="noStrike" kern="1200" cap="none" spc="0" normalizeH="0" baseline="0" noProof="0">
                <a:ln>
                  <a:noFill/>
                </a:ln>
                <a:solidFill>
                  <a:srgbClr val="002060"/>
                </a:solidFill>
                <a:effectLst/>
                <a:uLnTx/>
                <a:uFillTx/>
                <a:latin typeface="Meiryo UI"/>
                <a:ea typeface="Meiryo UI"/>
                <a:cs typeface="+mn-cs"/>
              </a:rPr>
              <a:t>年のカーボンニュートラルな</a:t>
            </a:r>
            <a:endParaRPr kumimoji="0" lang="en-US" altLang="ja-JP" sz="2800" b="1" i="0" u="none" strike="noStrike" kern="1200" cap="none" spc="0" normalizeH="0" baseline="0" noProof="0">
              <a:ln>
                <a:noFill/>
              </a:ln>
              <a:solidFill>
                <a:srgbClr val="002060"/>
              </a:solidFill>
              <a:effectLst/>
              <a:uLnTx/>
              <a:uFillTx/>
              <a:latin typeface="Meiryo UI"/>
              <a:ea typeface="Meiryo UI"/>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2800" b="1" i="0" u="none" strike="noStrike" kern="1200" cap="none" spc="0" normalizeH="0" baseline="0" noProof="0">
                <a:ln>
                  <a:noFill/>
                </a:ln>
                <a:solidFill>
                  <a:srgbClr val="002060"/>
                </a:solidFill>
                <a:effectLst/>
                <a:uLnTx/>
                <a:uFillTx/>
                <a:latin typeface="Meiryo UI"/>
                <a:ea typeface="Meiryo UI"/>
                <a:cs typeface="+mn-cs"/>
              </a:rPr>
              <a:t>五井・蘇我コンビナートイメージ</a:t>
            </a:r>
          </a:p>
        </p:txBody>
      </p:sp>
      <p:pic>
        <p:nvPicPr>
          <p:cNvPr id="96" name="図 95">
            <a:extLst>
              <a:ext uri="{FF2B5EF4-FFF2-40B4-BE49-F238E27FC236}">
                <a16:creationId xmlns:a16="http://schemas.microsoft.com/office/drawing/2014/main" id="{10801A5E-6663-C73B-DFA3-AF17B0D87EE1}"/>
              </a:ext>
            </a:extLst>
          </p:cNvPr>
          <p:cNvPicPr>
            <a:picLocks noChangeAspect="1"/>
          </p:cNvPicPr>
          <p:nvPr/>
        </p:nvPicPr>
        <p:blipFill rotWithShape="1">
          <a:blip r:embed="rId56" cstate="print">
            <a:extLst>
              <a:ext uri="{28A0092B-C50C-407E-A947-70E740481C1C}">
                <a14:useLocalDpi xmlns:a14="http://schemas.microsoft.com/office/drawing/2010/main" val="0"/>
              </a:ext>
            </a:extLst>
          </a:blip>
          <a:srcRect r="2882"/>
          <a:stretch/>
        </p:blipFill>
        <p:spPr>
          <a:xfrm>
            <a:off x="2778126" y="784318"/>
            <a:ext cx="1405193" cy="1400353"/>
          </a:xfrm>
          <a:prstGeom prst="rect">
            <a:avLst/>
          </a:prstGeom>
        </p:spPr>
      </p:pic>
    </p:spTree>
    <p:extLst>
      <p:ext uri="{BB962C8B-B14F-4D97-AF65-F5344CB8AC3E}">
        <p14:creationId xmlns:p14="http://schemas.microsoft.com/office/powerpoint/2010/main" val="594853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EDB9F0F-4E69-D7E0-BC33-A34398FB5672}"/>
              </a:ext>
            </a:extLst>
          </p:cNvPr>
          <p:cNvSpPr>
            <a:spLocks noGrp="1"/>
          </p:cNvSpPr>
          <p:nvPr>
            <p:ph type="body" sz="quarter" idx="11"/>
          </p:nvPr>
        </p:nvSpPr>
        <p:spPr>
          <a:xfrm>
            <a:off x="517056" y="2839915"/>
            <a:ext cx="6387178" cy="3279052"/>
          </a:xfrm>
        </p:spPr>
        <p:txBody>
          <a:bodyPr/>
          <a:lstStyle/>
          <a:p>
            <a:r>
              <a:rPr lang="ja-JP" altLang="en-US" dirty="0"/>
              <a:t>外気温が年間で約</a:t>
            </a:r>
            <a:r>
              <a:rPr lang="en-US" altLang="ja-JP" dirty="0"/>
              <a:t>40</a:t>
            </a:r>
            <a:r>
              <a:rPr lang="ja-JP" altLang="en-US" dirty="0"/>
              <a:t>度変化する中、約</a:t>
            </a:r>
            <a:r>
              <a:rPr lang="en-US" altLang="ja-JP" dirty="0"/>
              <a:t>1</a:t>
            </a:r>
            <a:r>
              <a:rPr lang="ja-JP" altLang="en-US" dirty="0"/>
              <a:t>年間安定的に稼働</a:t>
            </a:r>
            <a:endParaRPr lang="en-US" altLang="ja-JP" dirty="0"/>
          </a:p>
          <a:p>
            <a:pPr>
              <a:spcBef>
                <a:spcPts val="3000"/>
              </a:spcBef>
            </a:pPr>
            <a:r>
              <a:rPr lang="ja-JP" altLang="en-US" dirty="0"/>
              <a:t>品質と省エネを両立（</a:t>
            </a:r>
            <a:r>
              <a:rPr lang="en-US" altLang="ja-JP" dirty="0"/>
              <a:t>40</a:t>
            </a:r>
            <a:r>
              <a:rPr lang="ja-JP" altLang="en-US" dirty="0"/>
              <a:t>％の蒸気使用量と</a:t>
            </a:r>
            <a:r>
              <a:rPr lang="en-US" altLang="ja-JP" dirty="0"/>
              <a:t>CO</a:t>
            </a:r>
            <a:r>
              <a:rPr lang="en-US" altLang="ja-JP" baseline="-25000" dirty="0"/>
              <a:t>2</a:t>
            </a:r>
            <a:r>
              <a:rPr lang="ja-JP" altLang="en-US" dirty="0"/>
              <a:t>排出量を削減）</a:t>
            </a:r>
            <a:endParaRPr lang="en-US" altLang="ja-JP" dirty="0"/>
          </a:p>
          <a:p>
            <a:pPr>
              <a:spcBef>
                <a:spcPts val="3000"/>
              </a:spcBef>
            </a:pPr>
            <a:r>
              <a:rPr lang="ja-JP" altLang="en-US" dirty="0"/>
              <a:t>作業負荷を軽減し、プラントの安全性を向上</a:t>
            </a:r>
          </a:p>
        </p:txBody>
      </p:sp>
      <p:sp>
        <p:nvSpPr>
          <p:cNvPr id="6" name="タイトル 5">
            <a:extLst>
              <a:ext uri="{FF2B5EF4-FFF2-40B4-BE49-F238E27FC236}">
                <a16:creationId xmlns:a16="http://schemas.microsoft.com/office/drawing/2014/main" id="{69818446-0098-4A0D-F61E-B2DEDF288A43}"/>
              </a:ext>
            </a:extLst>
          </p:cNvPr>
          <p:cNvSpPr>
            <a:spLocks noGrp="1"/>
          </p:cNvSpPr>
          <p:nvPr>
            <p:ph type="title"/>
          </p:nvPr>
        </p:nvSpPr>
        <p:spPr/>
        <p:txBody>
          <a:bodyPr/>
          <a:lstStyle/>
          <a:p>
            <a:r>
              <a:rPr lang="ja-JP" altLang="en-US" dirty="0"/>
              <a:t>強化学習</a:t>
            </a:r>
            <a:r>
              <a:rPr lang="en-US" altLang="ja-JP" dirty="0"/>
              <a:t>AI</a:t>
            </a:r>
            <a:r>
              <a:rPr lang="ja-JP" altLang="en-US" dirty="0"/>
              <a:t>による化学プラントの安定稼働や環境負荷低減への貢献</a:t>
            </a:r>
          </a:p>
        </p:txBody>
      </p:sp>
      <p:sp>
        <p:nvSpPr>
          <p:cNvPr id="3" name="スライド番号プレースホルダー 2">
            <a:extLst>
              <a:ext uri="{FF2B5EF4-FFF2-40B4-BE49-F238E27FC236}">
                <a16:creationId xmlns:a16="http://schemas.microsoft.com/office/drawing/2014/main" id="{9F60462C-F362-8BC9-BBB9-CCD493496805}"/>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pic>
        <p:nvPicPr>
          <p:cNvPr id="1026" name="Picture 2">
            <a:extLst>
              <a:ext uri="{FF2B5EF4-FFF2-40B4-BE49-F238E27FC236}">
                <a16:creationId xmlns:a16="http://schemas.microsoft.com/office/drawing/2014/main" id="{5A2FC9EE-5CAB-B824-2E3C-675E04172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929" y="1099335"/>
            <a:ext cx="3986015" cy="4563897"/>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DB3AE276-11F7-4A9B-7384-E713B0B1E716}"/>
              </a:ext>
            </a:extLst>
          </p:cNvPr>
          <p:cNvSpPr/>
          <p:nvPr/>
        </p:nvSpPr>
        <p:spPr>
          <a:xfrm>
            <a:off x="1949195" y="1300224"/>
            <a:ext cx="5729700" cy="904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tx1"/>
                </a:solidFill>
                <a:latin typeface="+mn-ea"/>
              </a:rPr>
              <a:t>世界初 強化学習</a:t>
            </a:r>
            <a:r>
              <a:rPr kumimoji="1" lang="en-US" altLang="ja-JP" sz="2800" b="1" dirty="0">
                <a:solidFill>
                  <a:schemeClr val="tx1"/>
                </a:solidFill>
                <a:latin typeface="+mn-ea"/>
              </a:rPr>
              <a:t>AI</a:t>
            </a:r>
            <a:r>
              <a:rPr kumimoji="1" lang="ja-JP" altLang="en-US" sz="2800" b="1" dirty="0">
                <a:solidFill>
                  <a:schemeClr val="tx1"/>
                </a:solidFill>
                <a:latin typeface="+mn-ea"/>
              </a:rPr>
              <a:t>が化学プラントに正式採用</a:t>
            </a:r>
          </a:p>
        </p:txBody>
      </p:sp>
      <p:cxnSp>
        <p:nvCxnSpPr>
          <p:cNvPr id="10" name="直線コネクタ 9">
            <a:extLst>
              <a:ext uri="{FF2B5EF4-FFF2-40B4-BE49-F238E27FC236}">
                <a16:creationId xmlns:a16="http://schemas.microsoft.com/office/drawing/2014/main" id="{DC9C489A-018B-7456-2F2B-1C6EB5EC7661}"/>
              </a:ext>
            </a:extLst>
          </p:cNvPr>
          <p:cNvCxnSpPr/>
          <p:nvPr/>
        </p:nvCxnSpPr>
        <p:spPr>
          <a:xfrm>
            <a:off x="1431966" y="2472909"/>
            <a:ext cx="3780000" cy="0"/>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291BE7CD-40CB-1842-3D9F-844C45A37158}"/>
              </a:ext>
            </a:extLst>
          </p:cNvPr>
          <p:cNvSpPr/>
          <p:nvPr/>
        </p:nvSpPr>
        <p:spPr>
          <a:xfrm>
            <a:off x="7829729" y="5785338"/>
            <a:ext cx="3845215" cy="333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当該のＥＮＥ</a:t>
            </a:r>
            <a:r>
              <a:rPr kumimoji="1" lang="az-Cyrl-AZ" altLang="ja-JP" sz="1400" dirty="0">
                <a:solidFill>
                  <a:schemeClr val="tx1"/>
                </a:solidFill>
              </a:rPr>
              <a:t>О</a:t>
            </a:r>
            <a:r>
              <a:rPr kumimoji="1" lang="ja-JP" altLang="en-US" sz="1400" dirty="0">
                <a:solidFill>
                  <a:schemeClr val="tx1"/>
                </a:solidFill>
              </a:rPr>
              <a:t>Ｓマテリアル化学プラント</a:t>
            </a:r>
            <a:br>
              <a:rPr kumimoji="1" lang="en-US" altLang="ja-JP" sz="1400" dirty="0">
                <a:solidFill>
                  <a:schemeClr val="tx1"/>
                </a:solidFill>
              </a:rPr>
            </a:br>
            <a:r>
              <a:rPr kumimoji="1" lang="ja-JP" altLang="en-US" sz="1400" dirty="0">
                <a:solidFill>
                  <a:schemeClr val="tx1"/>
                </a:solidFill>
              </a:rPr>
              <a:t>（提供：</a:t>
            </a:r>
            <a:r>
              <a:rPr lang="ja-JP" altLang="ja-JP" sz="1400" dirty="0">
                <a:solidFill>
                  <a:sysClr val="windowText" lastClr="000000"/>
                </a:solidFill>
                <a:effectLst/>
                <a:ea typeface="Meiryo UI" panose="020B0604030504040204" pitchFamily="50" charset="-128"/>
                <a:cs typeface="ＭＳ Ｐゴシック" panose="020B0600070205080204" pitchFamily="50" charset="-128"/>
              </a:rPr>
              <a:t>ＥＮＥОＳ</a:t>
            </a:r>
            <a:r>
              <a:rPr lang="ja-JP" altLang="en-US" sz="1400" dirty="0">
                <a:solidFill>
                  <a:sysClr val="windowText" lastClr="000000"/>
                </a:solidFill>
                <a:effectLst/>
                <a:ea typeface="Meiryo UI" panose="020B0604030504040204" pitchFamily="50" charset="-128"/>
                <a:cs typeface="ＭＳ Ｐゴシック" panose="020B0600070205080204" pitchFamily="50" charset="-128"/>
              </a:rPr>
              <a:t>マテリアル）</a:t>
            </a:r>
            <a:endParaRPr kumimoji="1" lang="ja-JP" altLang="en-US" sz="1400" dirty="0">
              <a:solidFill>
                <a:sysClr val="windowText" lastClr="000000"/>
              </a:solidFill>
            </a:endParaRPr>
          </a:p>
        </p:txBody>
      </p:sp>
      <p:pic>
        <p:nvPicPr>
          <p:cNvPr id="4" name="図 3">
            <a:extLst>
              <a:ext uri="{FF2B5EF4-FFF2-40B4-BE49-F238E27FC236}">
                <a16:creationId xmlns:a16="http://schemas.microsoft.com/office/drawing/2014/main" id="{4A24FE6D-4721-0019-6041-2D8C68DBD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35" y="809283"/>
            <a:ext cx="1883247" cy="1961022"/>
          </a:xfrm>
          <a:prstGeom prst="rect">
            <a:avLst/>
          </a:prstGeom>
        </p:spPr>
      </p:pic>
    </p:spTree>
    <p:extLst>
      <p:ext uri="{BB962C8B-B14F-4D97-AF65-F5344CB8AC3E}">
        <p14:creationId xmlns:p14="http://schemas.microsoft.com/office/powerpoint/2010/main" val="1097726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円弧 15">
            <a:extLst>
              <a:ext uri="{FF2B5EF4-FFF2-40B4-BE49-F238E27FC236}">
                <a16:creationId xmlns:a16="http://schemas.microsoft.com/office/drawing/2014/main" id="{5BE9A09F-9408-F0F9-911F-90680AED9598}"/>
              </a:ext>
            </a:extLst>
          </p:cNvPr>
          <p:cNvSpPr/>
          <p:nvPr/>
        </p:nvSpPr>
        <p:spPr>
          <a:xfrm flipV="1">
            <a:off x="2726067" y="4089013"/>
            <a:ext cx="7091305" cy="1150957"/>
          </a:xfrm>
          <a:prstGeom prst="arc">
            <a:avLst>
              <a:gd name="adj1" fmla="val 10814242"/>
              <a:gd name="adj2" fmla="val 0"/>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7D29F734-8122-E1D4-2517-FF2B35A92753}"/>
              </a:ext>
            </a:extLst>
          </p:cNvPr>
          <p:cNvSpPr/>
          <p:nvPr/>
        </p:nvSpPr>
        <p:spPr>
          <a:xfrm>
            <a:off x="3558037" y="3554895"/>
            <a:ext cx="1350132" cy="5760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6" name="タイトル 5">
            <a:extLst>
              <a:ext uri="{FF2B5EF4-FFF2-40B4-BE49-F238E27FC236}">
                <a16:creationId xmlns:a16="http://schemas.microsoft.com/office/drawing/2014/main" id="{24D2E4E8-7FC3-34AA-9BBA-43AA9891DFEE}"/>
              </a:ext>
            </a:extLst>
          </p:cNvPr>
          <p:cNvSpPr>
            <a:spLocks noGrp="1"/>
          </p:cNvSpPr>
          <p:nvPr>
            <p:ph type="title"/>
          </p:nvPr>
        </p:nvSpPr>
        <p:spPr/>
        <p:txBody>
          <a:bodyPr/>
          <a:lstStyle/>
          <a:p>
            <a:r>
              <a:rPr kumimoji="1" lang="en-US" altLang="ja-JP" dirty="0"/>
              <a:t>YOKOGAWA</a:t>
            </a:r>
            <a:r>
              <a:rPr kumimoji="1" lang="ja-JP" altLang="en-US" dirty="0"/>
              <a:t>のサステナビリティへのスタンス</a:t>
            </a:r>
            <a:endParaRPr lang="ja-JP" altLang="en-US" dirty="0"/>
          </a:p>
        </p:txBody>
      </p:sp>
      <p:sp>
        <p:nvSpPr>
          <p:cNvPr id="3" name="スライド番号プレースホルダー 2">
            <a:extLst>
              <a:ext uri="{FF2B5EF4-FFF2-40B4-BE49-F238E27FC236}">
                <a16:creationId xmlns:a16="http://schemas.microsoft.com/office/drawing/2014/main" id="{3405AA02-0F35-BC4C-2ED8-434F86EA2B8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7" name="テキスト プレースホルダー 6">
            <a:extLst>
              <a:ext uri="{FF2B5EF4-FFF2-40B4-BE49-F238E27FC236}">
                <a16:creationId xmlns:a16="http://schemas.microsoft.com/office/drawing/2014/main" id="{F65471C8-6D72-FC28-E765-1B64F1BF9AFF}"/>
              </a:ext>
            </a:extLst>
          </p:cNvPr>
          <p:cNvSpPr>
            <a:spLocks noGrp="1"/>
          </p:cNvSpPr>
          <p:nvPr>
            <p:ph type="body" sz="quarter" idx="11"/>
          </p:nvPr>
        </p:nvSpPr>
        <p:spPr>
          <a:xfrm>
            <a:off x="243537" y="1198324"/>
            <a:ext cx="11751702" cy="1413578"/>
          </a:xfrm>
        </p:spPr>
        <p:txBody>
          <a:bodyPr/>
          <a:lstStyle/>
          <a:p>
            <a:pPr marL="0" indent="0" algn="ctr">
              <a:buNone/>
            </a:pPr>
            <a:r>
              <a:rPr lang="ja-JP" altLang="en-US" sz="2700" dirty="0"/>
              <a:t>お客様が向き合う社会課題は、</a:t>
            </a:r>
            <a:r>
              <a:rPr lang="en-US" altLang="ja-JP" sz="2700" dirty="0"/>
              <a:t>YOKOGAWA</a:t>
            </a:r>
            <a:r>
              <a:rPr lang="ja-JP" altLang="en-US" sz="2700" dirty="0"/>
              <a:t>にとって事業機会であり、</a:t>
            </a:r>
            <a:r>
              <a:rPr lang="en-US" altLang="ja-JP" sz="2700" dirty="0"/>
              <a:t>YOKOGAWA</a:t>
            </a:r>
            <a:r>
              <a:rPr lang="ja-JP" altLang="en-US" sz="2700" dirty="0"/>
              <a:t>は、社会に貢献しながら成長することができる企業</a:t>
            </a:r>
          </a:p>
        </p:txBody>
      </p:sp>
      <p:sp>
        <p:nvSpPr>
          <p:cNvPr id="8" name="楕円 7">
            <a:extLst>
              <a:ext uri="{FF2B5EF4-FFF2-40B4-BE49-F238E27FC236}">
                <a16:creationId xmlns:a16="http://schemas.microsoft.com/office/drawing/2014/main" id="{BE187132-E1BA-F330-9415-10FEBF7ECDEE}"/>
              </a:ext>
            </a:extLst>
          </p:cNvPr>
          <p:cNvSpPr/>
          <p:nvPr/>
        </p:nvSpPr>
        <p:spPr>
          <a:xfrm>
            <a:off x="8612525" y="3022842"/>
            <a:ext cx="2475700" cy="1663337"/>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社会課題</a:t>
            </a:r>
          </a:p>
        </p:txBody>
      </p:sp>
      <p:sp>
        <p:nvSpPr>
          <p:cNvPr id="9" name="楕円 8">
            <a:extLst>
              <a:ext uri="{FF2B5EF4-FFF2-40B4-BE49-F238E27FC236}">
                <a16:creationId xmlns:a16="http://schemas.microsoft.com/office/drawing/2014/main" id="{03D49C6B-86A4-7AA9-9C07-0547385708C6}"/>
              </a:ext>
            </a:extLst>
          </p:cNvPr>
          <p:cNvSpPr/>
          <p:nvPr/>
        </p:nvSpPr>
        <p:spPr>
          <a:xfrm>
            <a:off x="4935802" y="3022842"/>
            <a:ext cx="2612571" cy="1663337"/>
          </a:xfrm>
          <a:prstGeom prst="ellipse">
            <a:avLst/>
          </a:prstGeom>
          <a:solidFill>
            <a:srgbClr val="A3C2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お客様</a:t>
            </a:r>
          </a:p>
        </p:txBody>
      </p:sp>
      <p:sp>
        <p:nvSpPr>
          <p:cNvPr id="10" name="楕円 9">
            <a:extLst>
              <a:ext uri="{FF2B5EF4-FFF2-40B4-BE49-F238E27FC236}">
                <a16:creationId xmlns:a16="http://schemas.microsoft.com/office/drawing/2014/main" id="{32FE7201-E9DC-22EC-0D05-335FA801754A}"/>
              </a:ext>
            </a:extLst>
          </p:cNvPr>
          <p:cNvSpPr/>
          <p:nvPr/>
        </p:nvSpPr>
        <p:spPr>
          <a:xfrm>
            <a:off x="1259079" y="3022842"/>
            <a:ext cx="2612571" cy="166333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bg1"/>
              </a:solidFill>
            </a:endParaRPr>
          </a:p>
        </p:txBody>
      </p:sp>
      <p:sp>
        <p:nvSpPr>
          <p:cNvPr id="25" name="正方形/長方形 24">
            <a:extLst>
              <a:ext uri="{FF2B5EF4-FFF2-40B4-BE49-F238E27FC236}">
                <a16:creationId xmlns:a16="http://schemas.microsoft.com/office/drawing/2014/main" id="{7A2DE5D3-947E-D03F-32EA-EF62D2360DBF}"/>
              </a:ext>
            </a:extLst>
          </p:cNvPr>
          <p:cNvSpPr/>
          <p:nvPr/>
        </p:nvSpPr>
        <p:spPr>
          <a:xfrm>
            <a:off x="1408571" y="3569731"/>
            <a:ext cx="2420982" cy="569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YOKOGAWA</a:t>
            </a:r>
            <a:endParaRPr kumimoji="1" lang="ja-JP" altLang="en-US" sz="2800" b="1" dirty="0">
              <a:solidFill>
                <a:schemeClr val="bg1"/>
              </a:solidFill>
            </a:endParaRPr>
          </a:p>
        </p:txBody>
      </p:sp>
      <p:sp>
        <p:nvSpPr>
          <p:cNvPr id="18" name="吹き出し: 線 17">
            <a:extLst>
              <a:ext uri="{FF2B5EF4-FFF2-40B4-BE49-F238E27FC236}">
                <a16:creationId xmlns:a16="http://schemas.microsoft.com/office/drawing/2014/main" id="{AB50C35B-039B-E7E6-CC57-5531E1AB050A}"/>
              </a:ext>
            </a:extLst>
          </p:cNvPr>
          <p:cNvSpPr/>
          <p:nvPr/>
        </p:nvSpPr>
        <p:spPr>
          <a:xfrm flipH="1">
            <a:off x="3626545" y="3073556"/>
            <a:ext cx="1462249" cy="510356"/>
          </a:xfrm>
          <a:prstGeom prst="borderCallout1">
            <a:avLst>
              <a:gd name="adj1" fmla="val 80400"/>
              <a:gd name="adj2" fmla="val -3932"/>
              <a:gd name="adj3" fmla="val 220387"/>
              <a:gd name="adj4" fmla="val -2010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rPr>
              <a:t>お客様の課題解決に貢献</a:t>
            </a:r>
          </a:p>
        </p:txBody>
      </p:sp>
      <p:sp>
        <p:nvSpPr>
          <p:cNvPr id="30" name="正方形/長方形 29">
            <a:extLst>
              <a:ext uri="{FF2B5EF4-FFF2-40B4-BE49-F238E27FC236}">
                <a16:creationId xmlns:a16="http://schemas.microsoft.com/office/drawing/2014/main" id="{FE2E5BCB-6987-054F-773B-0E23F1B26098}"/>
              </a:ext>
            </a:extLst>
          </p:cNvPr>
          <p:cNvSpPr/>
          <p:nvPr/>
        </p:nvSpPr>
        <p:spPr>
          <a:xfrm>
            <a:off x="5010090" y="5011989"/>
            <a:ext cx="2767114" cy="66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rgbClr val="C00000"/>
                </a:solidFill>
              </a:rPr>
              <a:t>YOKOGAWA</a:t>
            </a:r>
            <a:r>
              <a:rPr kumimoji="1" lang="ja-JP" altLang="en-US" sz="1600" b="1" dirty="0">
                <a:solidFill>
                  <a:srgbClr val="C00000"/>
                </a:solidFill>
              </a:rPr>
              <a:t>自身も</a:t>
            </a:r>
            <a:br>
              <a:rPr kumimoji="1" lang="en-US" altLang="ja-JP" sz="1600" b="1" dirty="0">
                <a:solidFill>
                  <a:srgbClr val="C00000"/>
                </a:solidFill>
              </a:rPr>
            </a:br>
            <a:r>
              <a:rPr kumimoji="1" lang="ja-JP" altLang="en-US" sz="1600" b="1" dirty="0">
                <a:solidFill>
                  <a:srgbClr val="C00000"/>
                </a:solidFill>
              </a:rPr>
              <a:t>直接関係する社会課題を解決</a:t>
            </a:r>
            <a:endParaRPr kumimoji="1" lang="en-US" altLang="ja-JP" sz="1600" b="1" dirty="0">
              <a:solidFill>
                <a:srgbClr val="C00000"/>
              </a:solidFill>
            </a:endParaRPr>
          </a:p>
        </p:txBody>
      </p:sp>
      <p:sp>
        <p:nvSpPr>
          <p:cNvPr id="2" name="矢印: 右 1">
            <a:extLst>
              <a:ext uri="{FF2B5EF4-FFF2-40B4-BE49-F238E27FC236}">
                <a16:creationId xmlns:a16="http://schemas.microsoft.com/office/drawing/2014/main" id="{9B35C3FA-030A-0D2F-878B-D262F002AD96}"/>
              </a:ext>
            </a:extLst>
          </p:cNvPr>
          <p:cNvSpPr/>
          <p:nvPr/>
        </p:nvSpPr>
        <p:spPr>
          <a:xfrm>
            <a:off x="7294633" y="3558166"/>
            <a:ext cx="1350132" cy="576000"/>
          </a:xfrm>
          <a:prstGeom prst="rightArrow">
            <a:avLst/>
          </a:prstGeom>
          <a:solidFill>
            <a:srgbClr val="A3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 name="吹き出し: 線 3">
            <a:extLst>
              <a:ext uri="{FF2B5EF4-FFF2-40B4-BE49-F238E27FC236}">
                <a16:creationId xmlns:a16="http://schemas.microsoft.com/office/drawing/2014/main" id="{58354B5B-08BF-769B-C5F5-CD06F985F2FE}"/>
              </a:ext>
            </a:extLst>
          </p:cNvPr>
          <p:cNvSpPr/>
          <p:nvPr/>
        </p:nvSpPr>
        <p:spPr>
          <a:xfrm flipH="1">
            <a:off x="7238574" y="3070285"/>
            <a:ext cx="1462249" cy="510356"/>
          </a:xfrm>
          <a:prstGeom prst="borderCallout1">
            <a:avLst>
              <a:gd name="adj1" fmla="val 80400"/>
              <a:gd name="adj2" fmla="val -3932"/>
              <a:gd name="adj3" fmla="val 220387"/>
              <a:gd name="adj4" fmla="val -2010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rPr>
              <a:t>社会課題解決に貢献</a:t>
            </a:r>
          </a:p>
        </p:txBody>
      </p:sp>
      <p:sp>
        <p:nvSpPr>
          <p:cNvPr id="5" name="吹き出し: 線 4">
            <a:extLst>
              <a:ext uri="{FF2B5EF4-FFF2-40B4-BE49-F238E27FC236}">
                <a16:creationId xmlns:a16="http://schemas.microsoft.com/office/drawing/2014/main" id="{A2C228DA-4F6E-567D-771E-434746C59062}"/>
              </a:ext>
            </a:extLst>
          </p:cNvPr>
          <p:cNvSpPr/>
          <p:nvPr/>
        </p:nvSpPr>
        <p:spPr>
          <a:xfrm flipH="1">
            <a:off x="7345644" y="4135230"/>
            <a:ext cx="1469610" cy="510356"/>
          </a:xfrm>
          <a:prstGeom prst="borderCallout1">
            <a:avLst>
              <a:gd name="adj1" fmla="val 80400"/>
              <a:gd name="adj2" fmla="val -3932"/>
              <a:gd name="adj3" fmla="val 220387"/>
              <a:gd name="adj4" fmla="val -2010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rgbClr val="C00000"/>
                </a:solidFill>
              </a:rPr>
              <a:t>YOKOGAWA</a:t>
            </a:r>
            <a:r>
              <a:rPr kumimoji="1" lang="ja-JP" altLang="en-US" sz="1200" b="1" dirty="0">
                <a:solidFill>
                  <a:srgbClr val="C00000"/>
                </a:solidFill>
              </a:rPr>
              <a:t>に</a:t>
            </a:r>
            <a:endParaRPr kumimoji="1" lang="en-US" altLang="ja-JP" sz="1200" b="1" dirty="0">
              <a:solidFill>
                <a:srgbClr val="C00000"/>
              </a:solidFill>
            </a:endParaRPr>
          </a:p>
          <a:p>
            <a:pPr algn="ctr"/>
            <a:r>
              <a:rPr kumimoji="1" lang="ja-JP" altLang="en-US" sz="1200" b="1" dirty="0">
                <a:solidFill>
                  <a:srgbClr val="C00000"/>
                </a:solidFill>
              </a:rPr>
              <a:t>とっての事業機会</a:t>
            </a:r>
          </a:p>
        </p:txBody>
      </p:sp>
      <p:sp>
        <p:nvSpPr>
          <p:cNvPr id="12" name="吹き出し: 線 11">
            <a:extLst>
              <a:ext uri="{FF2B5EF4-FFF2-40B4-BE49-F238E27FC236}">
                <a16:creationId xmlns:a16="http://schemas.microsoft.com/office/drawing/2014/main" id="{C72F5E24-221D-5CC9-D3BE-E3664CB55D21}"/>
              </a:ext>
            </a:extLst>
          </p:cNvPr>
          <p:cNvSpPr/>
          <p:nvPr/>
        </p:nvSpPr>
        <p:spPr>
          <a:xfrm flipH="1">
            <a:off x="1716983" y="2611902"/>
            <a:ext cx="1643387" cy="827724"/>
          </a:xfrm>
          <a:prstGeom prst="borderCallout1">
            <a:avLst>
              <a:gd name="adj1" fmla="val 80400"/>
              <a:gd name="adj2" fmla="val -3932"/>
              <a:gd name="adj3" fmla="val 220387"/>
              <a:gd name="adj4" fmla="val -201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社会に貢献</a:t>
            </a:r>
            <a:endParaRPr kumimoji="1" lang="en-US" altLang="ja-JP" sz="2000" b="1" dirty="0">
              <a:solidFill>
                <a:schemeClr val="bg1"/>
              </a:solidFill>
            </a:endParaRPr>
          </a:p>
          <a:p>
            <a:pPr algn="ctr"/>
            <a:r>
              <a:rPr kumimoji="1" lang="ja-JP" altLang="en-US" sz="2000" b="1" dirty="0">
                <a:solidFill>
                  <a:schemeClr val="bg1"/>
                </a:solidFill>
              </a:rPr>
              <a:t>しながら成長</a:t>
            </a:r>
          </a:p>
        </p:txBody>
      </p:sp>
    </p:spTree>
    <p:extLst>
      <p:ext uri="{BB962C8B-B14F-4D97-AF65-F5344CB8AC3E}">
        <p14:creationId xmlns:p14="http://schemas.microsoft.com/office/powerpoint/2010/main" val="4019510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EDB9F0F-4E69-D7E0-BC33-A34398FB5672}"/>
              </a:ext>
            </a:extLst>
          </p:cNvPr>
          <p:cNvSpPr>
            <a:spLocks noGrp="1"/>
          </p:cNvSpPr>
          <p:nvPr>
            <p:ph type="body" sz="quarter" idx="11"/>
          </p:nvPr>
        </p:nvSpPr>
        <p:spPr>
          <a:xfrm>
            <a:off x="2449290" y="1459767"/>
            <a:ext cx="4799235" cy="938739"/>
          </a:xfrm>
        </p:spPr>
        <p:txBody>
          <a:bodyPr/>
          <a:lstStyle/>
          <a:p>
            <a:pPr>
              <a:spcBef>
                <a:spcPts val="3000"/>
              </a:spcBef>
            </a:pPr>
            <a:r>
              <a:rPr lang="ja-JP" altLang="en-US" sz="2800" dirty="0">
                <a:latin typeface="+mn-ea"/>
              </a:rPr>
              <a:t>共焦点スキャナユニット</a:t>
            </a:r>
            <a:r>
              <a:rPr kumimoji="1" lang="en-US" altLang="ja-JP" sz="2800" b="1" dirty="0">
                <a:solidFill>
                  <a:schemeClr val="tx1"/>
                </a:solidFill>
                <a:latin typeface="+mn-ea"/>
              </a:rPr>
              <a:t>CSU</a:t>
            </a:r>
            <a:r>
              <a:rPr lang="ja-JP" altLang="en-US" sz="2800" dirty="0">
                <a:latin typeface="+mn-ea"/>
              </a:rPr>
              <a:t>は</a:t>
            </a:r>
            <a:r>
              <a:rPr kumimoji="1" lang="ja-JP" altLang="en-US" sz="2800" b="1" dirty="0">
                <a:solidFill>
                  <a:schemeClr val="tx1"/>
                </a:solidFill>
                <a:latin typeface="+mn-ea"/>
              </a:rPr>
              <a:t>、</a:t>
            </a:r>
            <a:br>
              <a:rPr kumimoji="1" lang="en-US" altLang="ja-JP" sz="2800" b="1" dirty="0">
                <a:solidFill>
                  <a:schemeClr val="tx1"/>
                </a:solidFill>
                <a:latin typeface="+mn-ea"/>
              </a:rPr>
            </a:br>
            <a:r>
              <a:rPr kumimoji="1" lang="ja-JP" altLang="en-US" sz="2800" b="1" dirty="0">
                <a:solidFill>
                  <a:schemeClr val="tx1"/>
                </a:solidFill>
                <a:latin typeface="+mn-ea"/>
              </a:rPr>
              <a:t>生きた細胞における生命活動を分子レベルの映像で観察</a:t>
            </a:r>
          </a:p>
          <a:p>
            <a:pPr>
              <a:spcBef>
                <a:spcPts val="3000"/>
              </a:spcBef>
            </a:pPr>
            <a:endParaRPr lang="ja-JP" altLang="en-US" sz="2800" dirty="0"/>
          </a:p>
        </p:txBody>
      </p:sp>
      <p:sp>
        <p:nvSpPr>
          <p:cNvPr id="6" name="タイトル 5">
            <a:extLst>
              <a:ext uri="{FF2B5EF4-FFF2-40B4-BE49-F238E27FC236}">
                <a16:creationId xmlns:a16="http://schemas.microsoft.com/office/drawing/2014/main" id="{69818446-0098-4A0D-F61E-B2DEDF288A43}"/>
              </a:ext>
            </a:extLst>
          </p:cNvPr>
          <p:cNvSpPr>
            <a:spLocks noGrp="1"/>
          </p:cNvSpPr>
          <p:nvPr>
            <p:ph type="title"/>
          </p:nvPr>
        </p:nvSpPr>
        <p:spPr/>
        <p:txBody>
          <a:bodyPr>
            <a:normAutofit/>
          </a:bodyPr>
          <a:lstStyle/>
          <a:p>
            <a:r>
              <a:rPr kumimoji="1" lang="ja-JP" altLang="en-US" dirty="0"/>
              <a:t>自然のメカニズム解明に貢献</a:t>
            </a:r>
            <a:endParaRPr lang="ja-JP" altLang="en-US" dirty="0"/>
          </a:p>
        </p:txBody>
      </p:sp>
      <p:sp>
        <p:nvSpPr>
          <p:cNvPr id="3" name="スライド番号プレースホルダー 2">
            <a:extLst>
              <a:ext uri="{FF2B5EF4-FFF2-40B4-BE49-F238E27FC236}">
                <a16:creationId xmlns:a16="http://schemas.microsoft.com/office/drawing/2014/main" id="{9F60462C-F362-8BC9-BBB9-CCD493496805}"/>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2" name="正方形/長方形 1">
            <a:extLst>
              <a:ext uri="{FF2B5EF4-FFF2-40B4-BE49-F238E27FC236}">
                <a16:creationId xmlns:a16="http://schemas.microsoft.com/office/drawing/2014/main" id="{291BE7CD-40CB-1842-3D9F-844C45A37158}"/>
              </a:ext>
            </a:extLst>
          </p:cNvPr>
          <p:cNvSpPr/>
          <p:nvPr/>
        </p:nvSpPr>
        <p:spPr>
          <a:xfrm>
            <a:off x="2632798" y="5218498"/>
            <a:ext cx="3845215" cy="333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effectLst/>
                <a:ea typeface="Meiryo UI" panose="020B0604030504040204" pitchFamily="50" charset="-128"/>
                <a:cs typeface="ＭＳ Ｐゴシック" panose="020B0600070205080204" pitchFamily="50" charset="-128"/>
              </a:rPr>
              <a:t>共焦点スキャナユニット　</a:t>
            </a:r>
            <a:r>
              <a:rPr lang="en-US" altLang="ja-JP" sz="1400" dirty="0">
                <a:solidFill>
                  <a:sysClr val="windowText" lastClr="000000"/>
                </a:solidFill>
                <a:effectLst/>
                <a:ea typeface="Meiryo UI" panose="020B0604030504040204" pitchFamily="50" charset="-128"/>
                <a:cs typeface="ＭＳ Ｐゴシック" panose="020B0600070205080204" pitchFamily="50" charset="-128"/>
              </a:rPr>
              <a:t>CSU-X1</a:t>
            </a:r>
            <a:endParaRPr kumimoji="1" lang="ja-JP" altLang="en-US" sz="1400" dirty="0">
              <a:solidFill>
                <a:sysClr val="windowText" lastClr="000000"/>
              </a:solidFill>
            </a:endParaRPr>
          </a:p>
        </p:txBody>
      </p:sp>
      <p:sp>
        <p:nvSpPr>
          <p:cNvPr id="11" name="テキスト プレースホルダー 4">
            <a:extLst>
              <a:ext uri="{FF2B5EF4-FFF2-40B4-BE49-F238E27FC236}">
                <a16:creationId xmlns:a16="http://schemas.microsoft.com/office/drawing/2014/main" id="{88B74F98-E0BB-CCDA-D8C4-538038F3CC17}"/>
              </a:ext>
            </a:extLst>
          </p:cNvPr>
          <p:cNvSpPr txBox="1">
            <a:spLocks/>
          </p:cNvSpPr>
          <p:nvPr/>
        </p:nvSpPr>
        <p:spPr>
          <a:xfrm>
            <a:off x="7539470" y="1459767"/>
            <a:ext cx="4486275" cy="1382461"/>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Clr>
                <a:schemeClr val="accent1"/>
              </a:buClr>
              <a:buFont typeface="Wingdings" panose="05000000000000000000" pitchFamily="2" charset="2"/>
              <a:buChar char="n"/>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3000"/>
              </a:spcBef>
            </a:pPr>
            <a:r>
              <a:rPr lang="ja-JP" altLang="en-US" sz="2800" dirty="0"/>
              <a:t>害虫の天敵となる生物を誘因する物質を葉の表面から放出していることを研究者が解明</a:t>
            </a:r>
          </a:p>
        </p:txBody>
      </p:sp>
      <p:pic>
        <p:nvPicPr>
          <p:cNvPr id="4" name="図 3" descr="白い背景に置かれたカメラ&#10;&#10;低い精度で自動的に生成された説明">
            <a:extLst>
              <a:ext uri="{FF2B5EF4-FFF2-40B4-BE49-F238E27FC236}">
                <a16:creationId xmlns:a16="http://schemas.microsoft.com/office/drawing/2014/main" id="{588261CD-DC43-A497-18FA-3EB86A2D2A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6098" y="2532920"/>
            <a:ext cx="4321915" cy="2870152"/>
          </a:xfrm>
          <a:prstGeom prst="rect">
            <a:avLst/>
          </a:prstGeom>
        </p:spPr>
      </p:pic>
      <p:pic>
        <p:nvPicPr>
          <p:cNvPr id="8" name="図 7" descr="グリーン, 光, 座る, テーブル が含まれている画像&#10;&#10;自動的に生成された説明">
            <a:extLst>
              <a:ext uri="{FF2B5EF4-FFF2-40B4-BE49-F238E27FC236}">
                <a16:creationId xmlns:a16="http://schemas.microsoft.com/office/drawing/2014/main" id="{23358D34-693F-C1C6-6277-1115B142EE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3333" y="3132740"/>
            <a:ext cx="3296916" cy="2801806"/>
          </a:xfrm>
          <a:prstGeom prst="rect">
            <a:avLst/>
          </a:prstGeom>
        </p:spPr>
      </p:pic>
      <p:pic>
        <p:nvPicPr>
          <p:cNvPr id="9" name="図 8">
            <a:extLst>
              <a:ext uri="{FF2B5EF4-FFF2-40B4-BE49-F238E27FC236}">
                <a16:creationId xmlns:a16="http://schemas.microsoft.com/office/drawing/2014/main" id="{3C75D634-8A3E-3168-E870-3CCB6D47E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66" y="1080900"/>
            <a:ext cx="2372824" cy="2140194"/>
          </a:xfrm>
          <a:prstGeom prst="rect">
            <a:avLst/>
          </a:prstGeom>
        </p:spPr>
      </p:pic>
    </p:spTree>
    <p:extLst>
      <p:ext uri="{BB962C8B-B14F-4D97-AF65-F5344CB8AC3E}">
        <p14:creationId xmlns:p14="http://schemas.microsoft.com/office/powerpoint/2010/main" val="3252752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EDB9F0F-4E69-D7E0-BC33-A34398FB5672}"/>
              </a:ext>
            </a:extLst>
          </p:cNvPr>
          <p:cNvSpPr>
            <a:spLocks noGrp="1"/>
          </p:cNvSpPr>
          <p:nvPr>
            <p:ph type="body" sz="quarter" idx="11"/>
          </p:nvPr>
        </p:nvSpPr>
        <p:spPr>
          <a:xfrm>
            <a:off x="6233391" y="2910256"/>
            <a:ext cx="5910671" cy="3208711"/>
          </a:xfrm>
        </p:spPr>
        <p:txBody>
          <a:bodyPr/>
          <a:lstStyle/>
          <a:p>
            <a:r>
              <a:rPr lang="ja-JP" altLang="en-US" dirty="0"/>
              <a:t>自社での</a:t>
            </a:r>
            <a:r>
              <a:rPr lang="en-US" altLang="ja-JP" dirty="0"/>
              <a:t>SOC</a:t>
            </a:r>
            <a:r>
              <a:rPr lang="ja-JP" altLang="en-US" dirty="0"/>
              <a:t>の経験と様々な業種の</a:t>
            </a:r>
            <a:br>
              <a:rPr lang="en-US" altLang="ja-JP" dirty="0"/>
            </a:br>
            <a:r>
              <a:rPr lang="en-US" altLang="ja-JP" dirty="0"/>
              <a:t>OT</a:t>
            </a:r>
            <a:r>
              <a:rPr lang="ja-JP" altLang="en-US" dirty="0"/>
              <a:t>ナレッジを生かし、サービス化</a:t>
            </a:r>
            <a:endParaRPr lang="en-US" altLang="ja-JP" dirty="0"/>
          </a:p>
          <a:p>
            <a:pPr>
              <a:spcBef>
                <a:spcPts val="3000"/>
              </a:spcBef>
            </a:pPr>
            <a:r>
              <a:rPr lang="ja-JP" altLang="en-US" dirty="0"/>
              <a:t>インシデント検知から防御にまでわたる</a:t>
            </a:r>
            <a:br>
              <a:rPr lang="en-US" altLang="ja-JP" dirty="0"/>
            </a:br>
            <a:r>
              <a:rPr lang="ja-JP" altLang="en-US" dirty="0"/>
              <a:t>運用の自動化を実現</a:t>
            </a:r>
            <a:endParaRPr lang="en-US" altLang="ja-JP" dirty="0"/>
          </a:p>
          <a:p>
            <a:pPr>
              <a:spcBef>
                <a:spcPts val="3000"/>
              </a:spcBef>
            </a:pPr>
            <a:r>
              <a:rPr lang="ja-JP" altLang="en-US" dirty="0"/>
              <a:t>各地域のエキスパートがお客様のセキュリティチームと密接に連携し、サポート</a:t>
            </a:r>
          </a:p>
        </p:txBody>
      </p:sp>
      <p:sp>
        <p:nvSpPr>
          <p:cNvPr id="6" name="タイトル 5">
            <a:extLst>
              <a:ext uri="{FF2B5EF4-FFF2-40B4-BE49-F238E27FC236}">
                <a16:creationId xmlns:a16="http://schemas.microsoft.com/office/drawing/2014/main" id="{69818446-0098-4A0D-F61E-B2DEDF288A43}"/>
              </a:ext>
            </a:extLst>
          </p:cNvPr>
          <p:cNvSpPr>
            <a:spLocks noGrp="1"/>
          </p:cNvSpPr>
          <p:nvPr>
            <p:ph type="title"/>
          </p:nvPr>
        </p:nvSpPr>
        <p:spPr/>
        <p:txBody>
          <a:bodyPr/>
          <a:lstStyle/>
          <a:p>
            <a:r>
              <a:rPr lang="ja-JP" altLang="en-US" dirty="0"/>
              <a:t>企業の資産をサイバーセキュリティ脅威からリアルタイムで保護</a:t>
            </a:r>
          </a:p>
        </p:txBody>
      </p:sp>
      <p:sp>
        <p:nvSpPr>
          <p:cNvPr id="3" name="スライド番号プレースホルダー 2">
            <a:extLst>
              <a:ext uri="{FF2B5EF4-FFF2-40B4-BE49-F238E27FC236}">
                <a16:creationId xmlns:a16="http://schemas.microsoft.com/office/drawing/2014/main" id="{9F60462C-F362-8BC9-BBB9-CCD493496805}"/>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8" name="正方形/長方形 7">
            <a:extLst>
              <a:ext uri="{FF2B5EF4-FFF2-40B4-BE49-F238E27FC236}">
                <a16:creationId xmlns:a16="http://schemas.microsoft.com/office/drawing/2014/main" id="{DB3AE276-11F7-4A9B-7384-E713B0B1E716}"/>
              </a:ext>
            </a:extLst>
          </p:cNvPr>
          <p:cNvSpPr/>
          <p:nvPr/>
        </p:nvSpPr>
        <p:spPr>
          <a:xfrm>
            <a:off x="8667750" y="1369475"/>
            <a:ext cx="3429000" cy="904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800" b="1" dirty="0" err="1">
                <a:solidFill>
                  <a:schemeClr val="tx1"/>
                </a:solidFill>
                <a:latin typeface="+mn-ea"/>
              </a:rPr>
              <a:t>Oprex</a:t>
            </a:r>
            <a:r>
              <a:rPr kumimoji="1" lang="ja-JP" altLang="en-US" sz="2800" b="1" dirty="0">
                <a:solidFill>
                  <a:schemeClr val="tx1"/>
                </a:solidFill>
                <a:latin typeface="+mn-ea"/>
              </a:rPr>
              <a:t> </a:t>
            </a:r>
            <a:r>
              <a:rPr kumimoji="1" lang="en-US" altLang="ja-JP" sz="2800" b="1" dirty="0">
                <a:solidFill>
                  <a:schemeClr val="tx1"/>
                </a:solidFill>
                <a:latin typeface="+mn-ea"/>
              </a:rPr>
              <a:t>IT/OT SOC</a:t>
            </a:r>
            <a:r>
              <a:rPr kumimoji="1" lang="ja-JP" altLang="en-US" sz="2800" b="1" dirty="0">
                <a:solidFill>
                  <a:schemeClr val="tx1"/>
                </a:solidFill>
                <a:latin typeface="+mn-ea"/>
              </a:rPr>
              <a:t>サービスの提供を開始</a:t>
            </a:r>
          </a:p>
        </p:txBody>
      </p:sp>
      <p:cxnSp>
        <p:nvCxnSpPr>
          <p:cNvPr id="10" name="直線コネクタ 9">
            <a:extLst>
              <a:ext uri="{FF2B5EF4-FFF2-40B4-BE49-F238E27FC236}">
                <a16:creationId xmlns:a16="http://schemas.microsoft.com/office/drawing/2014/main" id="{DC9C489A-018B-7456-2F2B-1C6EB5EC7661}"/>
              </a:ext>
            </a:extLst>
          </p:cNvPr>
          <p:cNvCxnSpPr/>
          <p:nvPr/>
        </p:nvCxnSpPr>
        <p:spPr>
          <a:xfrm>
            <a:off x="7121091" y="2525663"/>
            <a:ext cx="3780000" cy="0"/>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FD37D475-6C7B-7FC9-2045-77641A3A97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63" y="1160978"/>
            <a:ext cx="6053402" cy="478424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9B948A6-7D51-A640-DCD2-B9D579E029F5}"/>
              </a:ext>
            </a:extLst>
          </p:cNvPr>
          <p:cNvSpPr txBox="1"/>
          <p:nvPr/>
        </p:nvSpPr>
        <p:spPr>
          <a:xfrm>
            <a:off x="8579026" y="5842030"/>
            <a:ext cx="3142207" cy="307777"/>
          </a:xfrm>
          <a:prstGeom prst="rect">
            <a:avLst/>
          </a:prstGeom>
          <a:noFill/>
        </p:spPr>
        <p:txBody>
          <a:bodyPr wrap="none" rtlCol="0">
            <a:spAutoFit/>
          </a:bodyPr>
          <a:lstStyle/>
          <a:p>
            <a:r>
              <a:rPr kumimoji="1" lang="en-US" altLang="ja-JP" sz="1400" dirty="0"/>
              <a:t>※</a:t>
            </a:r>
            <a:r>
              <a:rPr kumimoji="1" lang="ja-JP" altLang="en-US" sz="1400" dirty="0"/>
              <a:t> </a:t>
            </a:r>
            <a:r>
              <a:rPr kumimoji="1" lang="en-US" altLang="ja-JP" sz="1400" dirty="0"/>
              <a:t>SOC</a:t>
            </a:r>
            <a:r>
              <a:rPr kumimoji="1" lang="ja-JP" altLang="en-US" sz="1400" dirty="0"/>
              <a:t>：</a:t>
            </a:r>
            <a:r>
              <a:rPr kumimoji="1" lang="en-US" altLang="ja-JP" sz="1400" dirty="0"/>
              <a:t>Security Operations Center</a:t>
            </a:r>
            <a:endParaRPr kumimoji="1" lang="ja-JP" altLang="en-US" sz="1400" dirty="0"/>
          </a:p>
        </p:txBody>
      </p:sp>
      <p:pic>
        <p:nvPicPr>
          <p:cNvPr id="7" name="図 6">
            <a:extLst>
              <a:ext uri="{FF2B5EF4-FFF2-40B4-BE49-F238E27FC236}">
                <a16:creationId xmlns:a16="http://schemas.microsoft.com/office/drawing/2014/main" id="{74D35823-CA00-DFB5-00BB-505B73897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854" y="849191"/>
            <a:ext cx="2372824" cy="2140194"/>
          </a:xfrm>
          <a:prstGeom prst="rect">
            <a:avLst/>
          </a:prstGeom>
        </p:spPr>
      </p:pic>
    </p:spTree>
    <p:extLst>
      <p:ext uri="{BB962C8B-B14F-4D97-AF65-F5344CB8AC3E}">
        <p14:creationId xmlns:p14="http://schemas.microsoft.com/office/powerpoint/2010/main" val="3804203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EDB9F0F-4E69-D7E0-BC33-A34398FB5672}"/>
              </a:ext>
            </a:extLst>
          </p:cNvPr>
          <p:cNvSpPr>
            <a:spLocks noGrp="1"/>
          </p:cNvSpPr>
          <p:nvPr>
            <p:ph type="body" sz="quarter" idx="11"/>
          </p:nvPr>
        </p:nvSpPr>
        <p:spPr>
          <a:xfrm>
            <a:off x="517055" y="2839915"/>
            <a:ext cx="6455245" cy="3279052"/>
          </a:xfrm>
        </p:spPr>
        <p:txBody>
          <a:bodyPr/>
          <a:lstStyle/>
          <a:p>
            <a:r>
              <a:rPr lang="ja-JP" altLang="en-US" dirty="0"/>
              <a:t>下水再生施設にて、電力消費エネルギーを削減しつつ、放流水質を安定させる実証実験に成功</a:t>
            </a:r>
            <a:endParaRPr lang="en-US" altLang="ja-JP" dirty="0"/>
          </a:p>
          <a:p>
            <a:pPr>
              <a:spcBef>
                <a:spcPts val="3000"/>
              </a:spcBef>
            </a:pPr>
            <a:r>
              <a:rPr lang="ja-JP" altLang="en-US" dirty="0"/>
              <a:t>当社独自の高度なデジタル技術である</a:t>
            </a:r>
            <a:r>
              <a:rPr lang="en-US" altLang="ja-JP" dirty="0"/>
              <a:t>DDMO</a:t>
            </a:r>
            <a:r>
              <a:rPr lang="ja-JP" altLang="en-US" dirty="0"/>
              <a:t>を応用し、運転の最適化を支援</a:t>
            </a:r>
            <a:endParaRPr lang="en-US" altLang="ja-JP" dirty="0"/>
          </a:p>
          <a:p>
            <a:pPr>
              <a:spcBef>
                <a:spcPts val="3000"/>
              </a:spcBef>
            </a:pPr>
            <a:r>
              <a:rPr lang="ja-JP" altLang="en-US" dirty="0"/>
              <a:t>下水再生水の発展を支援し、限りある水資源の循環に貢献</a:t>
            </a:r>
          </a:p>
        </p:txBody>
      </p:sp>
      <p:sp>
        <p:nvSpPr>
          <p:cNvPr id="6" name="タイトル 5">
            <a:extLst>
              <a:ext uri="{FF2B5EF4-FFF2-40B4-BE49-F238E27FC236}">
                <a16:creationId xmlns:a16="http://schemas.microsoft.com/office/drawing/2014/main" id="{69818446-0098-4A0D-F61E-B2DEDF288A43}"/>
              </a:ext>
            </a:extLst>
          </p:cNvPr>
          <p:cNvSpPr>
            <a:spLocks noGrp="1"/>
          </p:cNvSpPr>
          <p:nvPr>
            <p:ph type="title"/>
          </p:nvPr>
        </p:nvSpPr>
        <p:spPr/>
        <p:txBody>
          <a:bodyPr>
            <a:normAutofit/>
          </a:bodyPr>
          <a:lstStyle/>
          <a:p>
            <a:r>
              <a:rPr lang="ja-JP" altLang="en-US" dirty="0"/>
              <a:t>下水再生水の飲用利用に向けた取り組みに貢献</a:t>
            </a:r>
          </a:p>
        </p:txBody>
      </p:sp>
      <p:sp>
        <p:nvSpPr>
          <p:cNvPr id="3" name="スライド番号プレースホルダー 2">
            <a:extLst>
              <a:ext uri="{FF2B5EF4-FFF2-40B4-BE49-F238E27FC236}">
                <a16:creationId xmlns:a16="http://schemas.microsoft.com/office/drawing/2014/main" id="{9F60462C-F362-8BC9-BBB9-CCD493496805}"/>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8" name="正方形/長方形 7">
            <a:extLst>
              <a:ext uri="{FF2B5EF4-FFF2-40B4-BE49-F238E27FC236}">
                <a16:creationId xmlns:a16="http://schemas.microsoft.com/office/drawing/2014/main" id="{DB3AE276-11F7-4A9B-7384-E713B0B1E716}"/>
              </a:ext>
            </a:extLst>
          </p:cNvPr>
          <p:cNvSpPr/>
          <p:nvPr/>
        </p:nvSpPr>
        <p:spPr>
          <a:xfrm>
            <a:off x="2266949" y="1300224"/>
            <a:ext cx="5053014" cy="904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tx1"/>
                </a:solidFill>
                <a:latin typeface="+mn-ea"/>
              </a:rPr>
              <a:t>米国再生水学会より</a:t>
            </a:r>
            <a:br>
              <a:rPr kumimoji="1" lang="en-US" altLang="ja-JP" sz="2800" b="1" dirty="0">
                <a:solidFill>
                  <a:schemeClr val="tx1"/>
                </a:solidFill>
                <a:latin typeface="+mn-ea"/>
              </a:rPr>
            </a:br>
            <a:r>
              <a:rPr kumimoji="1" lang="ja-JP" altLang="en-US" sz="2800" b="1" dirty="0">
                <a:solidFill>
                  <a:schemeClr val="tx1"/>
                </a:solidFill>
                <a:latin typeface="+mn-ea"/>
              </a:rPr>
              <a:t>「変革をもたらすイノベーション」賞を受賞</a:t>
            </a:r>
          </a:p>
        </p:txBody>
      </p:sp>
      <p:cxnSp>
        <p:nvCxnSpPr>
          <p:cNvPr id="10" name="直線コネクタ 9">
            <a:extLst>
              <a:ext uri="{FF2B5EF4-FFF2-40B4-BE49-F238E27FC236}">
                <a16:creationId xmlns:a16="http://schemas.microsoft.com/office/drawing/2014/main" id="{DC9C489A-018B-7456-2F2B-1C6EB5EC7661}"/>
              </a:ext>
            </a:extLst>
          </p:cNvPr>
          <p:cNvCxnSpPr/>
          <p:nvPr/>
        </p:nvCxnSpPr>
        <p:spPr>
          <a:xfrm>
            <a:off x="1431966" y="2472909"/>
            <a:ext cx="3780000" cy="0"/>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291BE7CD-40CB-1842-3D9F-844C45A37158}"/>
              </a:ext>
            </a:extLst>
          </p:cNvPr>
          <p:cNvSpPr/>
          <p:nvPr/>
        </p:nvSpPr>
        <p:spPr>
          <a:xfrm>
            <a:off x="7525360" y="5289606"/>
            <a:ext cx="3845215" cy="333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effectLst/>
                <a:ea typeface="Meiryo UI" panose="020B0604030504040204" pitchFamily="50" charset="-128"/>
                <a:cs typeface="ＭＳ Ｐゴシック" panose="020B0600070205080204" pitchFamily="50" charset="-128"/>
              </a:rPr>
              <a:t>タピア下水再生施設（米国カリフォルニア州）</a:t>
            </a:r>
            <a:br>
              <a:rPr lang="en-US" altLang="ja-JP" sz="1400" dirty="0">
                <a:solidFill>
                  <a:sysClr val="windowText" lastClr="000000"/>
                </a:solidFill>
                <a:effectLst/>
                <a:ea typeface="Meiryo UI" panose="020B0604030504040204" pitchFamily="50" charset="-128"/>
                <a:cs typeface="ＭＳ Ｐゴシック" panose="020B0600070205080204" pitchFamily="50" charset="-128"/>
              </a:rPr>
            </a:br>
            <a:r>
              <a:rPr lang="ja-JP" altLang="en-US" sz="1400" dirty="0">
                <a:solidFill>
                  <a:sysClr val="windowText" lastClr="000000"/>
                </a:solidFill>
                <a:effectLst/>
                <a:ea typeface="Meiryo UI" panose="020B0604030504040204" pitchFamily="50" charset="-128"/>
                <a:cs typeface="ＭＳ Ｐゴシック" panose="020B0600070205080204" pitchFamily="50" charset="-128"/>
              </a:rPr>
              <a:t>写真提供：ラス・ヴァージェネス水道局</a:t>
            </a:r>
            <a:endParaRPr kumimoji="1" lang="ja-JP" altLang="en-US" sz="1400" dirty="0">
              <a:solidFill>
                <a:sysClr val="windowText" lastClr="000000"/>
              </a:solidFill>
            </a:endParaRPr>
          </a:p>
        </p:txBody>
      </p:sp>
      <p:pic>
        <p:nvPicPr>
          <p:cNvPr id="4" name="Picture 6">
            <a:extLst>
              <a:ext uri="{FF2B5EF4-FFF2-40B4-BE49-F238E27FC236}">
                <a16:creationId xmlns:a16="http://schemas.microsoft.com/office/drawing/2014/main" id="{E65367EE-2731-DE7C-FDC1-582645520671}"/>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8156" y="1944697"/>
            <a:ext cx="5119625" cy="327905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489841EB-2B06-8224-8593-E4655C671DDC}"/>
              </a:ext>
            </a:extLst>
          </p:cNvPr>
          <p:cNvSpPr txBox="1"/>
          <p:nvPr/>
        </p:nvSpPr>
        <p:spPr>
          <a:xfrm>
            <a:off x="2777953" y="5811190"/>
            <a:ext cx="4166525" cy="307777"/>
          </a:xfrm>
          <a:prstGeom prst="rect">
            <a:avLst/>
          </a:prstGeom>
          <a:noFill/>
        </p:spPr>
        <p:txBody>
          <a:bodyPr wrap="none" rtlCol="0">
            <a:spAutoFit/>
          </a:bodyPr>
          <a:lstStyle/>
          <a:p>
            <a:r>
              <a:rPr kumimoji="1" lang="en-US" altLang="ja-JP" sz="1400" dirty="0"/>
              <a:t>※</a:t>
            </a:r>
            <a:r>
              <a:rPr kumimoji="1" lang="ja-JP" altLang="en-US" sz="1400" dirty="0"/>
              <a:t> </a:t>
            </a:r>
            <a:r>
              <a:rPr kumimoji="1" lang="en-US" altLang="ja-JP" sz="1400" dirty="0"/>
              <a:t>DDMO</a:t>
            </a:r>
            <a:r>
              <a:rPr kumimoji="1" lang="ja-JP" altLang="en-US" sz="1400" dirty="0"/>
              <a:t>：</a:t>
            </a:r>
            <a:r>
              <a:rPr kumimoji="1" lang="en-US" altLang="ja-JP" sz="1400" dirty="0"/>
              <a:t>Data Driven Modeling for Optimization</a:t>
            </a:r>
            <a:endParaRPr kumimoji="1" lang="ja-JP" altLang="en-US" sz="1400" dirty="0"/>
          </a:p>
        </p:txBody>
      </p:sp>
      <p:pic>
        <p:nvPicPr>
          <p:cNvPr id="9" name="図 8">
            <a:extLst>
              <a:ext uri="{FF2B5EF4-FFF2-40B4-BE49-F238E27FC236}">
                <a16:creationId xmlns:a16="http://schemas.microsoft.com/office/drawing/2014/main" id="{A20F8CBB-367C-AB48-C9DA-27C0F16B6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3" y="833809"/>
            <a:ext cx="2143334" cy="1933203"/>
          </a:xfrm>
          <a:prstGeom prst="rect">
            <a:avLst/>
          </a:prstGeom>
        </p:spPr>
      </p:pic>
    </p:spTree>
    <p:extLst>
      <p:ext uri="{BB962C8B-B14F-4D97-AF65-F5344CB8AC3E}">
        <p14:creationId xmlns:p14="http://schemas.microsoft.com/office/powerpoint/2010/main" val="2576456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EDB9F0F-4E69-D7E0-BC33-A34398FB5672}"/>
              </a:ext>
            </a:extLst>
          </p:cNvPr>
          <p:cNvSpPr>
            <a:spLocks noGrp="1"/>
          </p:cNvSpPr>
          <p:nvPr>
            <p:ph type="body" sz="quarter" idx="11"/>
          </p:nvPr>
        </p:nvSpPr>
        <p:spPr>
          <a:xfrm>
            <a:off x="1428480" y="1830683"/>
            <a:ext cx="5668592" cy="938739"/>
          </a:xfrm>
        </p:spPr>
        <p:txBody>
          <a:bodyPr/>
          <a:lstStyle/>
          <a:p>
            <a:pPr>
              <a:spcBef>
                <a:spcPts val="3000"/>
              </a:spcBef>
            </a:pPr>
            <a:r>
              <a:rPr kumimoji="1" lang="ja-JP" altLang="en-US" sz="2800" b="1" dirty="0">
                <a:solidFill>
                  <a:schemeClr val="tx1"/>
                </a:solidFill>
                <a:latin typeface="+mn-ea"/>
              </a:rPr>
              <a:t>国産のシリコン振動式の水圧計で深海での海面変動の観測に成功</a:t>
            </a:r>
            <a:endParaRPr lang="ja-JP" altLang="en-US" sz="2800" dirty="0"/>
          </a:p>
        </p:txBody>
      </p:sp>
      <p:sp>
        <p:nvSpPr>
          <p:cNvPr id="6" name="タイトル 5">
            <a:extLst>
              <a:ext uri="{FF2B5EF4-FFF2-40B4-BE49-F238E27FC236}">
                <a16:creationId xmlns:a16="http://schemas.microsoft.com/office/drawing/2014/main" id="{69818446-0098-4A0D-F61E-B2DEDF288A43}"/>
              </a:ext>
            </a:extLst>
          </p:cNvPr>
          <p:cNvSpPr>
            <a:spLocks noGrp="1"/>
          </p:cNvSpPr>
          <p:nvPr>
            <p:ph type="title"/>
          </p:nvPr>
        </p:nvSpPr>
        <p:spPr/>
        <p:txBody>
          <a:bodyPr>
            <a:normAutofit/>
          </a:bodyPr>
          <a:lstStyle/>
          <a:p>
            <a:r>
              <a:rPr kumimoji="1" lang="ja-JP" altLang="en-US" dirty="0"/>
              <a:t>南海トラフ海底地震に伴う津波の被害軽減に貢献</a:t>
            </a:r>
            <a:endParaRPr lang="ja-JP" altLang="en-US" dirty="0"/>
          </a:p>
        </p:txBody>
      </p:sp>
      <p:sp>
        <p:nvSpPr>
          <p:cNvPr id="3" name="スライド番号プレースホルダー 2">
            <a:extLst>
              <a:ext uri="{FF2B5EF4-FFF2-40B4-BE49-F238E27FC236}">
                <a16:creationId xmlns:a16="http://schemas.microsoft.com/office/drawing/2014/main" id="{9F60462C-F362-8BC9-BBB9-CCD493496805}"/>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2" name="正方形/長方形 1">
            <a:extLst>
              <a:ext uri="{FF2B5EF4-FFF2-40B4-BE49-F238E27FC236}">
                <a16:creationId xmlns:a16="http://schemas.microsoft.com/office/drawing/2014/main" id="{291BE7CD-40CB-1842-3D9F-844C45A37158}"/>
              </a:ext>
            </a:extLst>
          </p:cNvPr>
          <p:cNvSpPr/>
          <p:nvPr/>
        </p:nvSpPr>
        <p:spPr>
          <a:xfrm>
            <a:off x="2187767" y="5537487"/>
            <a:ext cx="3845215" cy="333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effectLst/>
                <a:ea typeface="Meiryo UI" panose="020B0604030504040204" pitchFamily="50" charset="-128"/>
                <a:cs typeface="ＭＳ Ｐゴシック" panose="020B0600070205080204" pitchFamily="50" charset="-128"/>
              </a:rPr>
              <a:t>シリコン振動圧力センサを搭載した水圧計</a:t>
            </a:r>
            <a:br>
              <a:rPr lang="en-US" altLang="ja-JP" sz="1400" dirty="0">
                <a:solidFill>
                  <a:sysClr val="windowText" lastClr="000000"/>
                </a:solidFill>
                <a:effectLst/>
                <a:ea typeface="Meiryo UI" panose="020B0604030504040204" pitchFamily="50" charset="-128"/>
                <a:cs typeface="ＭＳ Ｐゴシック" panose="020B0600070205080204" pitchFamily="50" charset="-128"/>
              </a:rPr>
            </a:br>
            <a:r>
              <a:rPr lang="ja-JP" altLang="en-US" sz="1400" dirty="0">
                <a:solidFill>
                  <a:sysClr val="windowText" lastClr="000000"/>
                </a:solidFill>
                <a:ea typeface="Meiryo UI" panose="020B0604030504040204" pitchFamily="50" charset="-128"/>
                <a:cs typeface="ＭＳ Ｐゴシック" panose="020B0600070205080204" pitchFamily="50" charset="-128"/>
              </a:rPr>
              <a:t>（長さ</a:t>
            </a:r>
            <a:r>
              <a:rPr lang="en-US" altLang="ja-JP" sz="1400" dirty="0">
                <a:solidFill>
                  <a:sysClr val="windowText" lastClr="000000"/>
                </a:solidFill>
                <a:ea typeface="Meiryo UI" panose="020B0604030504040204" pitchFamily="50" charset="-128"/>
                <a:cs typeface="ＭＳ Ｐゴシック" panose="020B0600070205080204" pitchFamily="50" charset="-128"/>
              </a:rPr>
              <a:t>261.5mm</a:t>
            </a:r>
            <a:r>
              <a:rPr lang="ja-JP" altLang="en-US" sz="1400" dirty="0">
                <a:solidFill>
                  <a:sysClr val="windowText" lastClr="000000"/>
                </a:solidFill>
                <a:ea typeface="Meiryo UI" panose="020B0604030504040204" pitchFamily="50" charset="-128"/>
                <a:cs typeface="ＭＳ Ｐゴシック" panose="020B0600070205080204" pitchFamily="50" charset="-128"/>
              </a:rPr>
              <a:t>）</a:t>
            </a:r>
            <a:endParaRPr kumimoji="1" lang="ja-JP" altLang="en-US" sz="1400" dirty="0">
              <a:solidFill>
                <a:sysClr val="windowText" lastClr="000000"/>
              </a:solidFill>
            </a:endParaRPr>
          </a:p>
        </p:txBody>
      </p:sp>
      <p:pic>
        <p:nvPicPr>
          <p:cNvPr id="7" name="Picture 4">
            <a:extLst>
              <a:ext uri="{FF2B5EF4-FFF2-40B4-BE49-F238E27FC236}">
                <a16:creationId xmlns:a16="http://schemas.microsoft.com/office/drawing/2014/main" id="{B4310A5C-F99E-88F2-6E29-67D0BA1C3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5813" y="2871389"/>
            <a:ext cx="3369125" cy="25268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0548003-A2F9-05B7-EA25-EC3F97079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194" y="2823362"/>
            <a:ext cx="4907909" cy="277296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プレースホルダー 4">
            <a:extLst>
              <a:ext uri="{FF2B5EF4-FFF2-40B4-BE49-F238E27FC236}">
                <a16:creationId xmlns:a16="http://schemas.microsoft.com/office/drawing/2014/main" id="{88B74F98-E0BB-CCDA-D8C4-538038F3CC17}"/>
              </a:ext>
            </a:extLst>
          </p:cNvPr>
          <p:cNvSpPr txBox="1">
            <a:spLocks/>
          </p:cNvSpPr>
          <p:nvPr/>
        </p:nvSpPr>
        <p:spPr>
          <a:xfrm>
            <a:off x="6920959" y="1830683"/>
            <a:ext cx="5216266" cy="1382461"/>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Clr>
                <a:schemeClr val="accent1"/>
              </a:buClr>
              <a:buFont typeface="Wingdings" panose="05000000000000000000" pitchFamily="2" charset="2"/>
              <a:buChar char="n"/>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3000"/>
              </a:spcBef>
            </a:pPr>
            <a:r>
              <a:rPr lang="ja-JP" altLang="en-US" sz="2800" dirty="0"/>
              <a:t>水圧計が、南海トラフ海底地震津波観測網（</a:t>
            </a:r>
            <a:r>
              <a:rPr lang="en-US" altLang="ja-JP" sz="2800" dirty="0"/>
              <a:t>N-net</a:t>
            </a:r>
            <a:r>
              <a:rPr lang="ja-JP" altLang="en-US" sz="2800" dirty="0"/>
              <a:t>）に採用</a:t>
            </a:r>
          </a:p>
        </p:txBody>
      </p:sp>
      <p:sp>
        <p:nvSpPr>
          <p:cNvPr id="12" name="正方形/長方形 11">
            <a:extLst>
              <a:ext uri="{FF2B5EF4-FFF2-40B4-BE49-F238E27FC236}">
                <a16:creationId xmlns:a16="http://schemas.microsoft.com/office/drawing/2014/main" id="{2B1EF937-418D-F3F6-3326-D822D420A2D2}"/>
              </a:ext>
            </a:extLst>
          </p:cNvPr>
          <p:cNvSpPr/>
          <p:nvPr/>
        </p:nvSpPr>
        <p:spPr>
          <a:xfrm>
            <a:off x="7694540" y="5650271"/>
            <a:ext cx="3845215" cy="333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ea typeface="Meiryo UI" panose="020B0604030504040204" pitchFamily="50" charset="-128"/>
              </a:rPr>
              <a:t>N-net</a:t>
            </a:r>
            <a:r>
              <a:rPr kumimoji="1" lang="ja-JP" altLang="en-US" sz="1400" dirty="0">
                <a:solidFill>
                  <a:sysClr val="windowText" lastClr="000000"/>
                </a:solidFill>
                <a:ea typeface="Meiryo UI" panose="020B0604030504040204" pitchFamily="50" charset="-128"/>
              </a:rPr>
              <a:t>イメージ図</a:t>
            </a:r>
            <a:endParaRPr kumimoji="1" lang="ja-JP" altLang="en-US" sz="1400" dirty="0">
              <a:solidFill>
                <a:sysClr val="windowText" lastClr="000000"/>
              </a:solidFill>
            </a:endParaRPr>
          </a:p>
        </p:txBody>
      </p:sp>
      <p:sp>
        <p:nvSpPr>
          <p:cNvPr id="4" name="正方形/長方形 3">
            <a:extLst>
              <a:ext uri="{FF2B5EF4-FFF2-40B4-BE49-F238E27FC236}">
                <a16:creationId xmlns:a16="http://schemas.microsoft.com/office/drawing/2014/main" id="{940A0E30-5AC2-224C-696A-0D3B897B0BD9}"/>
              </a:ext>
            </a:extLst>
          </p:cNvPr>
          <p:cNvSpPr/>
          <p:nvPr/>
        </p:nvSpPr>
        <p:spPr>
          <a:xfrm>
            <a:off x="1862579" y="986884"/>
            <a:ext cx="10116759" cy="622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ysClr val="windowText" lastClr="000000"/>
                </a:solidFill>
                <a:ea typeface="Meiryo UI" panose="020B0604030504040204" pitchFamily="50" charset="-128"/>
              </a:rPr>
              <a:t>文部科学省が進めている南海トラフ海底地震津波観測網の開発において、</a:t>
            </a:r>
            <a:r>
              <a:rPr lang="zh-TW" altLang="en-US" sz="1600" b="1" i="0" dirty="0">
                <a:solidFill>
                  <a:srgbClr val="000000"/>
                </a:solidFill>
                <a:effectLst/>
                <a:latin typeface="游ゴシック体"/>
              </a:rPr>
              <a:t>防災科学技術研究所</a:t>
            </a:r>
            <a:r>
              <a:rPr lang="ja-JP" altLang="en-US" sz="1600" b="1" i="0" dirty="0">
                <a:solidFill>
                  <a:srgbClr val="000000"/>
                </a:solidFill>
                <a:effectLst/>
                <a:latin typeface="游ゴシック体"/>
              </a:rPr>
              <a:t>、</a:t>
            </a:r>
            <a:r>
              <a:rPr lang="zh-CN" altLang="en-US" sz="1600" b="1" i="0" dirty="0">
                <a:solidFill>
                  <a:srgbClr val="000000"/>
                </a:solidFill>
                <a:effectLst/>
                <a:latin typeface="游ゴシック体"/>
              </a:rPr>
              <a:t>東京大学地震研究所</a:t>
            </a:r>
            <a:r>
              <a:rPr lang="ja-JP" altLang="en-US" sz="1600" b="1" i="0" dirty="0">
                <a:solidFill>
                  <a:srgbClr val="000000"/>
                </a:solidFill>
                <a:effectLst/>
                <a:latin typeface="游ゴシック体"/>
              </a:rPr>
              <a:t>と共同で深海での海面変動の観測に成功</a:t>
            </a:r>
          </a:p>
        </p:txBody>
      </p:sp>
      <p:pic>
        <p:nvPicPr>
          <p:cNvPr id="8" name="図 7">
            <a:extLst>
              <a:ext uri="{FF2B5EF4-FFF2-40B4-BE49-F238E27FC236}">
                <a16:creationId xmlns:a16="http://schemas.microsoft.com/office/drawing/2014/main" id="{44A91115-EC6A-9DD2-12E7-54A7E47A2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75" y="864373"/>
            <a:ext cx="1423242" cy="1283708"/>
          </a:xfrm>
          <a:prstGeom prst="rect">
            <a:avLst/>
          </a:prstGeom>
        </p:spPr>
      </p:pic>
    </p:spTree>
    <p:extLst>
      <p:ext uri="{BB962C8B-B14F-4D97-AF65-F5344CB8AC3E}">
        <p14:creationId xmlns:p14="http://schemas.microsoft.com/office/powerpoint/2010/main" val="2564522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A99440-E8EC-8B9D-5B13-A698AEAE62CA}"/>
              </a:ext>
            </a:extLst>
          </p:cNvPr>
          <p:cNvSpPr>
            <a:spLocks noGrp="1"/>
          </p:cNvSpPr>
          <p:nvPr>
            <p:ph type="title"/>
          </p:nvPr>
        </p:nvSpPr>
        <p:spPr/>
        <p:txBody>
          <a:bodyPr/>
          <a:lstStyle/>
          <a:p>
            <a:r>
              <a:rPr lang="ja-JP" altLang="en-US" dirty="0"/>
              <a:t>５</a:t>
            </a:r>
            <a:r>
              <a:rPr lang="en-US" altLang="ja-JP" dirty="0"/>
              <a:t>. </a:t>
            </a:r>
            <a:r>
              <a:rPr lang="ja-JP" altLang="en-US" dirty="0"/>
              <a:t>未来に向けて</a:t>
            </a:r>
            <a:endParaRPr kumimoji="1" lang="ja-JP" altLang="en-US" dirty="0"/>
          </a:p>
        </p:txBody>
      </p:sp>
      <p:sp>
        <p:nvSpPr>
          <p:cNvPr id="3" name="スライド番号プレースホルダー 2">
            <a:extLst>
              <a:ext uri="{FF2B5EF4-FFF2-40B4-BE49-F238E27FC236}">
                <a16:creationId xmlns:a16="http://schemas.microsoft.com/office/drawing/2014/main" id="{48121441-BB61-8F73-7603-C1B67A2D6C02}"/>
              </a:ext>
            </a:extLst>
          </p:cNvPr>
          <p:cNvSpPr>
            <a:spLocks noGrp="1"/>
          </p:cNvSpPr>
          <p:nvPr>
            <p:ph type="sldNum" sz="quarter" idx="12"/>
          </p:nvPr>
        </p:nvSpPr>
        <p:spPr/>
        <p:txBody>
          <a:bodyPr/>
          <a:lstStyle/>
          <a:p>
            <a:fld id="{584EAAFE-CFE5-40AD-8E95-5BFF290DC5CF}" type="slidenum">
              <a:rPr kumimoji="1" lang="ja-JP" altLang="en-US" smtClean="0"/>
              <a:pPr/>
              <a:t>34</a:t>
            </a:fld>
            <a:endParaRPr kumimoji="1" lang="ja-JP" altLang="en-US"/>
          </a:p>
        </p:txBody>
      </p:sp>
    </p:spTree>
    <p:extLst>
      <p:ext uri="{BB962C8B-B14F-4D97-AF65-F5344CB8AC3E}">
        <p14:creationId xmlns:p14="http://schemas.microsoft.com/office/powerpoint/2010/main" val="820030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6EF15-E503-4A56-AA64-24AE7DAA998A}"/>
              </a:ext>
            </a:extLst>
          </p:cNvPr>
          <p:cNvSpPr>
            <a:spLocks noGrp="1"/>
          </p:cNvSpPr>
          <p:nvPr>
            <p:ph type="title"/>
          </p:nvPr>
        </p:nvSpPr>
        <p:spPr/>
        <p:txBody>
          <a:bodyPr>
            <a:noAutofit/>
          </a:bodyPr>
          <a:lstStyle/>
          <a:p>
            <a:r>
              <a:rPr lang="en-US" altLang="ja-JP" dirty="0"/>
              <a:t>SoS(System of Systems)</a:t>
            </a:r>
            <a:r>
              <a:rPr lang="ja-JP" altLang="en-US" dirty="0"/>
              <a:t>を通じた価値提供を目指して</a:t>
            </a:r>
            <a:endParaRPr kumimoji="1" lang="ja-JP" altLang="en-US" dirty="0"/>
          </a:p>
        </p:txBody>
      </p:sp>
      <p:pic>
        <p:nvPicPr>
          <p:cNvPr id="5" name="図 4">
            <a:extLst>
              <a:ext uri="{FF2B5EF4-FFF2-40B4-BE49-F238E27FC236}">
                <a16:creationId xmlns:a16="http://schemas.microsoft.com/office/drawing/2014/main" id="{70C74DC9-99A9-3E10-C68D-61A17229FE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83705" y="806423"/>
            <a:ext cx="7968480" cy="5386521"/>
          </a:xfrm>
          <a:prstGeom prst="rect">
            <a:avLst/>
          </a:prstGeom>
        </p:spPr>
      </p:pic>
      <p:sp>
        <p:nvSpPr>
          <p:cNvPr id="3" name="スライド番号プレースホルダー 2">
            <a:extLst>
              <a:ext uri="{FF2B5EF4-FFF2-40B4-BE49-F238E27FC236}">
                <a16:creationId xmlns:a16="http://schemas.microsoft.com/office/drawing/2014/main" id="{5A2AE1B8-88E7-C5B7-BB5E-25EF38158FC0}"/>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35</a:t>
            </a:fld>
            <a:endParaRPr kumimoji="1" lang="ja-JP" altLang="en-US"/>
          </a:p>
        </p:txBody>
      </p:sp>
      <p:pic>
        <p:nvPicPr>
          <p:cNvPr id="4" name="Picture 2">
            <a:extLst>
              <a:ext uri="{FF2B5EF4-FFF2-40B4-BE49-F238E27FC236}">
                <a16:creationId xmlns:a16="http://schemas.microsoft.com/office/drawing/2014/main" id="{9214BF09-A158-4C40-3036-17FA3FEE4A5A}"/>
              </a:ext>
            </a:extLst>
          </p:cNvPr>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57405" y="3301957"/>
            <a:ext cx="1371599" cy="137001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851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楕円 18">
            <a:extLst>
              <a:ext uri="{FF2B5EF4-FFF2-40B4-BE49-F238E27FC236}">
                <a16:creationId xmlns:a16="http://schemas.microsoft.com/office/drawing/2014/main" id="{83F66626-8F90-72FA-3522-0E2FCBAE818B}"/>
              </a:ext>
            </a:extLst>
          </p:cNvPr>
          <p:cNvSpPr/>
          <p:nvPr/>
        </p:nvSpPr>
        <p:spPr>
          <a:xfrm>
            <a:off x="635000" y="3180081"/>
            <a:ext cx="5561394" cy="27279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bg1"/>
              </a:solidFill>
            </a:endParaRPr>
          </a:p>
        </p:txBody>
      </p:sp>
      <p:sp>
        <p:nvSpPr>
          <p:cNvPr id="2" name="タイトル 1">
            <a:extLst>
              <a:ext uri="{FF2B5EF4-FFF2-40B4-BE49-F238E27FC236}">
                <a16:creationId xmlns:a16="http://schemas.microsoft.com/office/drawing/2014/main" id="{A056EF15-E503-4A56-AA64-24AE7DAA998A}"/>
              </a:ext>
            </a:extLst>
          </p:cNvPr>
          <p:cNvSpPr>
            <a:spLocks noGrp="1"/>
          </p:cNvSpPr>
          <p:nvPr>
            <p:ph type="title"/>
          </p:nvPr>
        </p:nvSpPr>
        <p:spPr/>
        <p:txBody>
          <a:bodyPr>
            <a:noAutofit/>
          </a:bodyPr>
          <a:lstStyle/>
          <a:p>
            <a:r>
              <a:rPr lang="ja-JP" altLang="en-US" dirty="0"/>
              <a:t>今後の</a:t>
            </a:r>
            <a:r>
              <a:rPr lang="en-US" altLang="ja-JP" dirty="0"/>
              <a:t>ESG</a:t>
            </a:r>
            <a:r>
              <a:rPr lang="ja-JP" altLang="en-US" dirty="0"/>
              <a:t>・</a:t>
            </a:r>
            <a:r>
              <a:rPr lang="en-US" altLang="ja-JP" dirty="0"/>
              <a:t>SDGs</a:t>
            </a:r>
            <a:r>
              <a:rPr lang="ja-JP" altLang="en-US" dirty="0"/>
              <a:t>経営の方向性、日本企業として取り組むべきこと</a:t>
            </a:r>
            <a:endParaRPr kumimoji="1" lang="ja-JP" altLang="en-US" dirty="0"/>
          </a:p>
        </p:txBody>
      </p:sp>
      <p:sp>
        <p:nvSpPr>
          <p:cNvPr id="14" name="テキスト ボックス 13">
            <a:extLst>
              <a:ext uri="{FF2B5EF4-FFF2-40B4-BE49-F238E27FC236}">
                <a16:creationId xmlns:a16="http://schemas.microsoft.com/office/drawing/2014/main" id="{E9EE671A-807E-3AB1-1809-11BD863917C8}"/>
              </a:ext>
            </a:extLst>
          </p:cNvPr>
          <p:cNvSpPr txBox="1"/>
          <p:nvPr/>
        </p:nvSpPr>
        <p:spPr>
          <a:xfrm>
            <a:off x="521553" y="1002840"/>
            <a:ext cx="11319929" cy="1723549"/>
          </a:xfrm>
          <a:prstGeom prst="rect">
            <a:avLst/>
          </a:prstGeom>
          <a:noFill/>
        </p:spPr>
        <p:txBody>
          <a:bodyPr wrap="square">
            <a:spAutoFit/>
          </a:bodyPr>
          <a:lstStyle/>
          <a:p>
            <a:pPr marL="342900" indent="-342900" defTabSz="914377">
              <a:spcBef>
                <a:spcPts val="600"/>
              </a:spcBef>
              <a:buFont typeface="Wingdings" panose="05000000000000000000" pitchFamily="2" charset="2"/>
              <a:buChar char="ü"/>
              <a:defRPr/>
            </a:pPr>
            <a:r>
              <a:rPr lang="en-US" altLang="ja-JP" sz="3200" b="1" dirty="0">
                <a:solidFill>
                  <a:srgbClr val="00316C"/>
                </a:solidFill>
              </a:rPr>
              <a:t>SDGs</a:t>
            </a:r>
            <a:r>
              <a:rPr lang="ja-JP" altLang="en-US" sz="3200" b="1" dirty="0">
                <a:solidFill>
                  <a:srgbClr val="00316C"/>
                </a:solidFill>
              </a:rPr>
              <a:t>は投資機会であり事業機会</a:t>
            </a:r>
            <a:endParaRPr lang="en-US" altLang="ja-JP" sz="3200" b="1" dirty="0">
              <a:solidFill>
                <a:srgbClr val="00316C"/>
              </a:solidFill>
            </a:endParaRPr>
          </a:p>
          <a:p>
            <a:pPr marL="342900" indent="-342900" defTabSz="914377">
              <a:spcBef>
                <a:spcPts val="600"/>
              </a:spcBef>
              <a:buFont typeface="Wingdings" panose="05000000000000000000" pitchFamily="2" charset="2"/>
              <a:buChar char="ü"/>
              <a:defRPr/>
            </a:pPr>
            <a:r>
              <a:rPr lang="ja-JP" altLang="en-US" sz="3200" b="1" dirty="0">
                <a:solidFill>
                  <a:srgbClr val="00316C"/>
                </a:solidFill>
                <a:latin typeface="Arial"/>
                <a:ea typeface="Meiryo UI"/>
              </a:rPr>
              <a:t>モノづくりなどの日本の技術と精神で世界の課題解決をリード</a:t>
            </a:r>
            <a:endParaRPr lang="en-US" altLang="ja-JP" sz="3200" b="1" dirty="0">
              <a:solidFill>
                <a:srgbClr val="00316C"/>
              </a:solidFill>
              <a:latin typeface="Arial"/>
              <a:ea typeface="Meiryo UI"/>
            </a:endParaRPr>
          </a:p>
          <a:p>
            <a:pPr marL="342900" indent="-342900" defTabSz="914377">
              <a:spcBef>
                <a:spcPts val="600"/>
              </a:spcBef>
              <a:buFont typeface="Wingdings" panose="05000000000000000000" pitchFamily="2" charset="2"/>
              <a:buChar char="ü"/>
              <a:defRPr/>
            </a:pPr>
            <a:r>
              <a:rPr lang="ja-JP" altLang="en-US" sz="3200" b="1" dirty="0">
                <a:solidFill>
                  <a:srgbClr val="00316C"/>
                </a:solidFill>
                <a:latin typeface="Arial"/>
                <a:ea typeface="Meiryo UI"/>
              </a:rPr>
              <a:t>三方よしの精神でステークホルダーと共に成長</a:t>
            </a:r>
          </a:p>
        </p:txBody>
      </p:sp>
      <p:sp>
        <p:nvSpPr>
          <p:cNvPr id="16" name="楕円 15">
            <a:extLst>
              <a:ext uri="{FF2B5EF4-FFF2-40B4-BE49-F238E27FC236}">
                <a16:creationId xmlns:a16="http://schemas.microsoft.com/office/drawing/2014/main" id="{E07715DE-5252-18D8-01D3-F6836974CE7E}"/>
              </a:ext>
            </a:extLst>
          </p:cNvPr>
          <p:cNvSpPr/>
          <p:nvPr/>
        </p:nvSpPr>
        <p:spPr>
          <a:xfrm>
            <a:off x="1111508" y="3586020"/>
            <a:ext cx="1474610" cy="1289676"/>
          </a:xfrm>
          <a:prstGeom prst="ellipse">
            <a:avLst/>
          </a:prstGeom>
          <a:solidFill>
            <a:srgbClr val="A3C2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ステーク</a:t>
            </a:r>
            <a:endParaRPr kumimoji="1" lang="en-US" altLang="ja-JP" sz="2000" b="1" dirty="0">
              <a:solidFill>
                <a:schemeClr val="tx1"/>
              </a:solidFill>
            </a:endParaRPr>
          </a:p>
          <a:p>
            <a:pPr algn="ctr"/>
            <a:r>
              <a:rPr kumimoji="1" lang="ja-JP" altLang="en-US" sz="2000" b="1" dirty="0">
                <a:solidFill>
                  <a:schemeClr val="tx1"/>
                </a:solidFill>
              </a:rPr>
              <a:t>ホルダー</a:t>
            </a:r>
          </a:p>
        </p:txBody>
      </p:sp>
      <p:sp>
        <p:nvSpPr>
          <p:cNvPr id="20" name="楕円 19">
            <a:extLst>
              <a:ext uri="{FF2B5EF4-FFF2-40B4-BE49-F238E27FC236}">
                <a16:creationId xmlns:a16="http://schemas.microsoft.com/office/drawing/2014/main" id="{47B614A2-719B-2A18-E619-F17ACB16765E}"/>
              </a:ext>
            </a:extLst>
          </p:cNvPr>
          <p:cNvSpPr/>
          <p:nvPr/>
        </p:nvSpPr>
        <p:spPr>
          <a:xfrm>
            <a:off x="4095627" y="4429249"/>
            <a:ext cx="1352340" cy="1182740"/>
          </a:xfrm>
          <a:prstGeom prst="ellipse">
            <a:avLst/>
          </a:prstGeom>
          <a:solidFill>
            <a:srgbClr val="A3C2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ステーク</a:t>
            </a:r>
            <a:endParaRPr kumimoji="1" lang="en-US" altLang="ja-JP" b="1" dirty="0">
              <a:solidFill>
                <a:schemeClr val="tx1"/>
              </a:solidFill>
            </a:endParaRPr>
          </a:p>
          <a:p>
            <a:pPr algn="ctr"/>
            <a:r>
              <a:rPr kumimoji="1" lang="ja-JP" altLang="en-US" b="1" dirty="0">
                <a:solidFill>
                  <a:schemeClr val="tx1"/>
                </a:solidFill>
              </a:rPr>
              <a:t>ホルダー</a:t>
            </a:r>
          </a:p>
        </p:txBody>
      </p:sp>
      <p:sp>
        <p:nvSpPr>
          <p:cNvPr id="21" name="楕円 20">
            <a:extLst>
              <a:ext uri="{FF2B5EF4-FFF2-40B4-BE49-F238E27FC236}">
                <a16:creationId xmlns:a16="http://schemas.microsoft.com/office/drawing/2014/main" id="{FE3DADC3-BCB6-0618-D8AF-65E0E0AD887B}"/>
              </a:ext>
            </a:extLst>
          </p:cNvPr>
          <p:cNvSpPr/>
          <p:nvPr/>
        </p:nvSpPr>
        <p:spPr>
          <a:xfrm>
            <a:off x="1734011" y="4752697"/>
            <a:ext cx="904977" cy="791482"/>
          </a:xfrm>
          <a:prstGeom prst="ellipse">
            <a:avLst/>
          </a:prstGeom>
          <a:solidFill>
            <a:srgbClr val="A3C2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ステーク</a:t>
            </a:r>
            <a:endParaRPr kumimoji="1" lang="en-US" altLang="ja-JP" sz="1050" b="1" dirty="0">
              <a:solidFill>
                <a:schemeClr val="tx1"/>
              </a:solidFill>
            </a:endParaRPr>
          </a:p>
          <a:p>
            <a:pPr algn="ctr"/>
            <a:r>
              <a:rPr kumimoji="1" lang="ja-JP" altLang="en-US" sz="1050" b="1" dirty="0">
                <a:solidFill>
                  <a:schemeClr val="tx1"/>
                </a:solidFill>
              </a:rPr>
              <a:t>ホルダー</a:t>
            </a:r>
          </a:p>
        </p:txBody>
      </p:sp>
      <p:sp>
        <p:nvSpPr>
          <p:cNvPr id="22" name="楕円 21">
            <a:extLst>
              <a:ext uri="{FF2B5EF4-FFF2-40B4-BE49-F238E27FC236}">
                <a16:creationId xmlns:a16="http://schemas.microsoft.com/office/drawing/2014/main" id="{E85E6635-D913-C215-9F25-FC3EB4CDD40B}"/>
              </a:ext>
            </a:extLst>
          </p:cNvPr>
          <p:cNvSpPr/>
          <p:nvPr/>
        </p:nvSpPr>
        <p:spPr>
          <a:xfrm>
            <a:off x="4004998" y="3427828"/>
            <a:ext cx="1166157" cy="1019907"/>
          </a:xfrm>
          <a:prstGeom prst="ellipse">
            <a:avLst/>
          </a:prstGeom>
          <a:solidFill>
            <a:srgbClr val="A3C2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ステーク</a:t>
            </a:r>
            <a:endParaRPr kumimoji="1" lang="en-US" altLang="ja-JP" sz="1400" b="1" dirty="0">
              <a:solidFill>
                <a:schemeClr val="tx1"/>
              </a:solidFill>
            </a:endParaRPr>
          </a:p>
          <a:p>
            <a:pPr algn="ctr"/>
            <a:r>
              <a:rPr kumimoji="1" lang="ja-JP" altLang="en-US" sz="1400" b="1" dirty="0">
                <a:solidFill>
                  <a:schemeClr val="tx1"/>
                </a:solidFill>
              </a:rPr>
              <a:t>ホルダー</a:t>
            </a:r>
          </a:p>
        </p:txBody>
      </p:sp>
      <p:sp>
        <p:nvSpPr>
          <p:cNvPr id="23" name="楕円 22">
            <a:extLst>
              <a:ext uri="{FF2B5EF4-FFF2-40B4-BE49-F238E27FC236}">
                <a16:creationId xmlns:a16="http://schemas.microsoft.com/office/drawing/2014/main" id="{E7D388E3-8423-8BC0-61F5-EC42978BCF3A}"/>
              </a:ext>
            </a:extLst>
          </p:cNvPr>
          <p:cNvSpPr/>
          <p:nvPr/>
        </p:nvSpPr>
        <p:spPr>
          <a:xfrm>
            <a:off x="871600" y="4561808"/>
            <a:ext cx="904977" cy="791482"/>
          </a:xfrm>
          <a:prstGeom prst="ellipse">
            <a:avLst/>
          </a:prstGeom>
          <a:solidFill>
            <a:srgbClr val="A3C2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ステーク</a:t>
            </a:r>
            <a:endParaRPr kumimoji="1" lang="en-US" altLang="ja-JP" sz="1050" b="1" dirty="0">
              <a:solidFill>
                <a:schemeClr val="tx1"/>
              </a:solidFill>
            </a:endParaRPr>
          </a:p>
          <a:p>
            <a:pPr algn="ctr"/>
            <a:r>
              <a:rPr kumimoji="1" lang="ja-JP" altLang="en-US" sz="1050" b="1" dirty="0">
                <a:solidFill>
                  <a:schemeClr val="tx1"/>
                </a:solidFill>
              </a:rPr>
              <a:t>ホルダー</a:t>
            </a:r>
          </a:p>
        </p:txBody>
      </p:sp>
      <p:sp>
        <p:nvSpPr>
          <p:cNvPr id="25" name="楕円 24">
            <a:extLst>
              <a:ext uri="{FF2B5EF4-FFF2-40B4-BE49-F238E27FC236}">
                <a16:creationId xmlns:a16="http://schemas.microsoft.com/office/drawing/2014/main" id="{09C43E12-EDB4-3F70-B0CF-DA577DF13BC2}"/>
              </a:ext>
            </a:extLst>
          </p:cNvPr>
          <p:cNvSpPr/>
          <p:nvPr/>
        </p:nvSpPr>
        <p:spPr>
          <a:xfrm>
            <a:off x="5105267" y="3959032"/>
            <a:ext cx="904977" cy="791482"/>
          </a:xfrm>
          <a:prstGeom prst="ellipse">
            <a:avLst/>
          </a:prstGeom>
          <a:solidFill>
            <a:srgbClr val="A3C2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ステーク</a:t>
            </a:r>
            <a:endParaRPr kumimoji="1" lang="en-US" altLang="ja-JP" sz="1050" b="1" dirty="0">
              <a:solidFill>
                <a:schemeClr val="tx1"/>
              </a:solidFill>
            </a:endParaRPr>
          </a:p>
          <a:p>
            <a:pPr algn="ctr"/>
            <a:r>
              <a:rPr kumimoji="1" lang="ja-JP" altLang="en-US" sz="1050" b="1" dirty="0">
                <a:solidFill>
                  <a:schemeClr val="tx1"/>
                </a:solidFill>
              </a:rPr>
              <a:t>ホルダー</a:t>
            </a:r>
          </a:p>
        </p:txBody>
      </p:sp>
      <p:sp>
        <p:nvSpPr>
          <p:cNvPr id="7" name="楕円 6">
            <a:extLst>
              <a:ext uri="{FF2B5EF4-FFF2-40B4-BE49-F238E27FC236}">
                <a16:creationId xmlns:a16="http://schemas.microsoft.com/office/drawing/2014/main" id="{A33E3714-0BF1-E879-8DF2-BB9E10507C2E}"/>
              </a:ext>
            </a:extLst>
          </p:cNvPr>
          <p:cNvSpPr/>
          <p:nvPr/>
        </p:nvSpPr>
        <p:spPr>
          <a:xfrm>
            <a:off x="2499416" y="3858762"/>
            <a:ext cx="1751075" cy="166333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企業</a:t>
            </a:r>
          </a:p>
        </p:txBody>
      </p:sp>
      <p:sp>
        <p:nvSpPr>
          <p:cNvPr id="24" name="吹き出し: 線 23">
            <a:extLst>
              <a:ext uri="{FF2B5EF4-FFF2-40B4-BE49-F238E27FC236}">
                <a16:creationId xmlns:a16="http://schemas.microsoft.com/office/drawing/2014/main" id="{F52DF28F-0C8F-D939-3CE0-268E336250C9}"/>
              </a:ext>
            </a:extLst>
          </p:cNvPr>
          <p:cNvSpPr/>
          <p:nvPr/>
        </p:nvSpPr>
        <p:spPr>
          <a:xfrm flipH="1">
            <a:off x="2499416" y="3295644"/>
            <a:ext cx="1643387" cy="827724"/>
          </a:xfrm>
          <a:prstGeom prst="borderCallout1">
            <a:avLst>
              <a:gd name="adj1" fmla="val 80400"/>
              <a:gd name="adj2" fmla="val -3932"/>
              <a:gd name="adj3" fmla="val 220387"/>
              <a:gd name="adj4" fmla="val -201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社会に貢献</a:t>
            </a:r>
            <a:endParaRPr kumimoji="1" lang="en-US" altLang="ja-JP" sz="2000" b="1" dirty="0">
              <a:solidFill>
                <a:schemeClr val="bg1"/>
              </a:solidFill>
            </a:endParaRPr>
          </a:p>
          <a:p>
            <a:pPr algn="ctr"/>
            <a:r>
              <a:rPr kumimoji="1" lang="ja-JP" altLang="en-US" sz="2000" b="1" dirty="0">
                <a:solidFill>
                  <a:schemeClr val="bg1"/>
                </a:solidFill>
              </a:rPr>
              <a:t>しながら成長</a:t>
            </a:r>
          </a:p>
        </p:txBody>
      </p:sp>
      <p:pic>
        <p:nvPicPr>
          <p:cNvPr id="29" name="図 28">
            <a:extLst>
              <a:ext uri="{FF2B5EF4-FFF2-40B4-BE49-F238E27FC236}">
                <a16:creationId xmlns:a16="http://schemas.microsoft.com/office/drawing/2014/main" id="{3A2D80CC-0533-7976-B618-5CBC1DEB347D}"/>
              </a:ext>
            </a:extLst>
          </p:cNvPr>
          <p:cNvPicPr>
            <a:picLocks noChangeAspect="1"/>
          </p:cNvPicPr>
          <p:nvPr/>
        </p:nvPicPr>
        <p:blipFill rotWithShape="1">
          <a:blip r:embed="rId3">
            <a:extLst>
              <a:ext uri="{28A0092B-C50C-407E-A947-70E740481C1C}">
                <a14:useLocalDpi xmlns:a14="http://schemas.microsoft.com/office/drawing/2010/main" val="0"/>
              </a:ext>
            </a:extLst>
          </a:blip>
          <a:srcRect t="-1083" b="1"/>
          <a:stretch/>
        </p:blipFill>
        <p:spPr>
          <a:xfrm>
            <a:off x="6680664" y="3275351"/>
            <a:ext cx="4990579" cy="2545641"/>
          </a:xfrm>
          <a:prstGeom prst="rect">
            <a:avLst/>
          </a:prstGeom>
        </p:spPr>
      </p:pic>
      <p:sp>
        <p:nvSpPr>
          <p:cNvPr id="3" name="スライド番号プレースホルダー 2">
            <a:extLst>
              <a:ext uri="{FF2B5EF4-FFF2-40B4-BE49-F238E27FC236}">
                <a16:creationId xmlns:a16="http://schemas.microsoft.com/office/drawing/2014/main" id="{D22E5664-F4F7-FAEC-9A31-061A31BFFA5C}"/>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36</a:t>
            </a:fld>
            <a:endParaRPr kumimoji="1" lang="ja-JP" altLang="en-US"/>
          </a:p>
        </p:txBody>
      </p:sp>
    </p:spTree>
    <p:extLst>
      <p:ext uri="{BB962C8B-B14F-4D97-AF65-F5344CB8AC3E}">
        <p14:creationId xmlns:p14="http://schemas.microsoft.com/office/powerpoint/2010/main" val="209691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37</a:t>
            </a:fld>
            <a:endParaRPr lang="ja-JP" altLang="en-US" dirty="0"/>
          </a:p>
        </p:txBody>
      </p:sp>
    </p:spTree>
    <p:extLst>
      <p:ext uri="{BB962C8B-B14F-4D97-AF65-F5344CB8AC3E}">
        <p14:creationId xmlns:p14="http://schemas.microsoft.com/office/powerpoint/2010/main" val="27449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6EF15-E503-4A56-AA64-24AE7DAA998A}"/>
              </a:ext>
            </a:extLst>
          </p:cNvPr>
          <p:cNvSpPr>
            <a:spLocks noGrp="1"/>
          </p:cNvSpPr>
          <p:nvPr>
            <p:ph type="title"/>
          </p:nvPr>
        </p:nvSpPr>
        <p:spPr/>
        <p:txBody>
          <a:bodyPr>
            <a:noAutofit/>
          </a:bodyPr>
          <a:lstStyle/>
          <a:p>
            <a:r>
              <a:rPr lang="ja-JP" altLang="en-US" dirty="0"/>
              <a:t>事業環境のメガトレンド</a:t>
            </a:r>
            <a:endParaRPr kumimoji="1" lang="ja-JP" altLang="en-US" dirty="0"/>
          </a:p>
        </p:txBody>
      </p:sp>
      <p:sp>
        <p:nvSpPr>
          <p:cNvPr id="124" name="コンテンツ プレースホルダー 2">
            <a:extLst>
              <a:ext uri="{FF2B5EF4-FFF2-40B4-BE49-F238E27FC236}">
                <a16:creationId xmlns:a16="http://schemas.microsoft.com/office/drawing/2014/main" id="{C4A19F14-D0B9-4D11-81CD-B1B681077201}"/>
              </a:ext>
            </a:extLst>
          </p:cNvPr>
          <p:cNvSpPr txBox="1">
            <a:spLocks/>
          </p:cNvSpPr>
          <p:nvPr/>
        </p:nvSpPr>
        <p:spPr>
          <a:xfrm>
            <a:off x="299969" y="833315"/>
            <a:ext cx="11617211" cy="5180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defTabSz="914377">
              <a:spcBef>
                <a:spcPts val="0"/>
              </a:spcBef>
              <a:spcAft>
                <a:spcPts val="1200"/>
              </a:spcAft>
              <a:buNone/>
              <a:defRPr/>
            </a:pPr>
            <a:r>
              <a:rPr lang="ja-JP" altLang="en-US" sz="2400" b="1" dirty="0">
                <a:latin typeface="Meiryo UI"/>
                <a:ea typeface="Meiryo UI"/>
              </a:rPr>
              <a:t>環境や社会に関する課題が年々深刻化しており、事業環境は極めて不透明</a:t>
            </a:r>
            <a:endParaRPr lang="en-US" altLang="ja-JP" sz="2400" b="1" dirty="0">
              <a:latin typeface="Meiryo UI"/>
              <a:ea typeface="Meiryo UI"/>
            </a:endParaRPr>
          </a:p>
        </p:txBody>
      </p:sp>
      <p:pic>
        <p:nvPicPr>
          <p:cNvPr id="5" name="図 4">
            <a:extLst>
              <a:ext uri="{FF2B5EF4-FFF2-40B4-BE49-F238E27FC236}">
                <a16:creationId xmlns:a16="http://schemas.microsoft.com/office/drawing/2014/main" id="{07F2814A-043B-40C2-A50D-8F8E3CBC84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774" y="1281025"/>
            <a:ext cx="5310452" cy="2419482"/>
          </a:xfrm>
          <a:prstGeom prst="rect">
            <a:avLst/>
          </a:prstGeom>
        </p:spPr>
      </p:pic>
      <p:sp>
        <p:nvSpPr>
          <p:cNvPr id="3" name="テキスト プレースホルダー 4">
            <a:extLst>
              <a:ext uri="{FF2B5EF4-FFF2-40B4-BE49-F238E27FC236}">
                <a16:creationId xmlns:a16="http://schemas.microsoft.com/office/drawing/2014/main" id="{9881AA28-A2B5-7B6A-B5AC-77E80E203F68}"/>
              </a:ext>
            </a:extLst>
          </p:cNvPr>
          <p:cNvSpPr txBox="1">
            <a:spLocks/>
          </p:cNvSpPr>
          <p:nvPr/>
        </p:nvSpPr>
        <p:spPr>
          <a:xfrm>
            <a:off x="313305" y="4408901"/>
            <a:ext cx="3462282" cy="1947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t>2022</a:t>
            </a:r>
            <a:r>
              <a:rPr lang="ja-JP" altLang="en-US" sz="2000" dirty="0"/>
              <a:t>年</a:t>
            </a:r>
            <a:r>
              <a:rPr lang="en-US" altLang="ja-JP" sz="2000" dirty="0"/>
              <a:t>11</a:t>
            </a:r>
            <a:r>
              <a:rPr lang="ja-JP" altLang="en-US" sz="2000" dirty="0"/>
              <a:t>月の</a:t>
            </a:r>
            <a:r>
              <a:rPr lang="en-US" altLang="ja-JP" sz="2000" dirty="0"/>
              <a:t>COP27</a:t>
            </a:r>
            <a:r>
              <a:rPr lang="ja-JP" altLang="en-US" sz="2000" dirty="0"/>
              <a:t>では、「</a:t>
            </a:r>
            <a:r>
              <a:rPr lang="en-US" altLang="ja-JP" sz="2000" dirty="0"/>
              <a:t>1.5</a:t>
            </a:r>
            <a:r>
              <a:rPr lang="ja-JP" altLang="en-US" sz="2000" dirty="0"/>
              <a:t>℃目標」の重要性を</a:t>
            </a:r>
            <a:br>
              <a:rPr lang="en-US" altLang="ja-JP" sz="2000" dirty="0"/>
            </a:br>
            <a:r>
              <a:rPr lang="ja-JP" altLang="en-US" sz="2000" dirty="0"/>
              <a:t>再確認</a:t>
            </a:r>
            <a:endParaRPr lang="en-US" altLang="ja-JP" sz="2000" dirty="0"/>
          </a:p>
          <a:p>
            <a:pPr>
              <a:spcBef>
                <a:spcPts val="600"/>
              </a:spcBef>
            </a:pPr>
            <a:r>
              <a:rPr lang="en-US" altLang="ja-JP" sz="2000" dirty="0"/>
              <a:t>2023</a:t>
            </a:r>
            <a:r>
              <a:rPr lang="ja-JP" altLang="en-US" sz="2000" dirty="0"/>
              <a:t>年</a:t>
            </a:r>
            <a:r>
              <a:rPr lang="en-US" altLang="ja-JP" sz="2000" dirty="0"/>
              <a:t>7</a:t>
            </a:r>
            <a:r>
              <a:rPr lang="ja-JP" altLang="en-US" sz="2000" dirty="0"/>
              <a:t>月の世界の平均気温は観測史上最高を記録し、地球沸騰化の時代が到来</a:t>
            </a:r>
          </a:p>
        </p:txBody>
      </p:sp>
      <p:sp>
        <p:nvSpPr>
          <p:cNvPr id="6" name="正方形/長方形 5">
            <a:extLst>
              <a:ext uri="{FF2B5EF4-FFF2-40B4-BE49-F238E27FC236}">
                <a16:creationId xmlns:a16="http://schemas.microsoft.com/office/drawing/2014/main" id="{DB7ABA48-CB66-5407-7672-39D6B993A1B1}"/>
              </a:ext>
            </a:extLst>
          </p:cNvPr>
          <p:cNvSpPr/>
          <p:nvPr/>
        </p:nvSpPr>
        <p:spPr>
          <a:xfrm>
            <a:off x="367093" y="4040189"/>
            <a:ext cx="3585476"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bg1"/>
                </a:solidFill>
              </a:rPr>
              <a:t>気候変動</a:t>
            </a:r>
          </a:p>
        </p:txBody>
      </p:sp>
      <p:sp>
        <p:nvSpPr>
          <p:cNvPr id="7" name="テキスト プレースホルダー 4">
            <a:extLst>
              <a:ext uri="{FF2B5EF4-FFF2-40B4-BE49-F238E27FC236}">
                <a16:creationId xmlns:a16="http://schemas.microsoft.com/office/drawing/2014/main" id="{63EC20AA-040E-B255-BC2F-C796D114D48F}"/>
              </a:ext>
            </a:extLst>
          </p:cNvPr>
          <p:cNvSpPr txBox="1">
            <a:spLocks/>
          </p:cNvSpPr>
          <p:nvPr/>
        </p:nvSpPr>
        <p:spPr>
          <a:xfrm>
            <a:off x="4315836" y="4408901"/>
            <a:ext cx="3585476" cy="1795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t>2020</a:t>
            </a:r>
            <a:r>
              <a:rPr lang="ja-JP" altLang="en-US" sz="2000" dirty="0"/>
              <a:t>年に向けた愛知目標は</a:t>
            </a:r>
            <a:br>
              <a:rPr lang="en-US" altLang="ja-JP" sz="2000" dirty="0"/>
            </a:br>
            <a:r>
              <a:rPr lang="ja-JP" altLang="en-US" sz="2000" dirty="0"/>
              <a:t>すべて未達成</a:t>
            </a:r>
            <a:endParaRPr lang="en-US" altLang="ja-JP" sz="2000" dirty="0"/>
          </a:p>
          <a:p>
            <a:pPr>
              <a:spcBef>
                <a:spcPts val="600"/>
              </a:spcBef>
            </a:pPr>
            <a:r>
              <a:rPr lang="ja-JP" altLang="en-US" sz="2000" dirty="0"/>
              <a:t>ネイチャーポジティブに向けた目標を含む「昆明・モントリオール生物多様性枠組」が、</a:t>
            </a:r>
            <a:r>
              <a:rPr lang="en-US" altLang="ja-JP" sz="2000" dirty="0"/>
              <a:t>2022</a:t>
            </a:r>
            <a:r>
              <a:rPr lang="ja-JP" altLang="en-US" sz="2000" dirty="0"/>
              <a:t>年</a:t>
            </a:r>
            <a:r>
              <a:rPr lang="en-US" altLang="ja-JP" sz="2000" dirty="0"/>
              <a:t>12</a:t>
            </a:r>
            <a:r>
              <a:rPr lang="ja-JP" altLang="en-US" sz="2000" dirty="0"/>
              <a:t>月の</a:t>
            </a:r>
            <a:r>
              <a:rPr lang="en-US" altLang="ja-JP" sz="2000" dirty="0"/>
              <a:t>COP15</a:t>
            </a:r>
            <a:r>
              <a:rPr lang="ja-JP" altLang="en-US" sz="2000" dirty="0"/>
              <a:t>で採択</a:t>
            </a:r>
          </a:p>
        </p:txBody>
      </p:sp>
      <p:sp>
        <p:nvSpPr>
          <p:cNvPr id="8" name="正方形/長方形 7">
            <a:extLst>
              <a:ext uri="{FF2B5EF4-FFF2-40B4-BE49-F238E27FC236}">
                <a16:creationId xmlns:a16="http://schemas.microsoft.com/office/drawing/2014/main" id="{34445501-4632-513A-E1CE-76A32AF80300}"/>
              </a:ext>
            </a:extLst>
          </p:cNvPr>
          <p:cNvSpPr/>
          <p:nvPr/>
        </p:nvSpPr>
        <p:spPr>
          <a:xfrm>
            <a:off x="4315836" y="4059419"/>
            <a:ext cx="3585476"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bg1"/>
                </a:solidFill>
              </a:rPr>
              <a:t>生物多様性</a:t>
            </a:r>
          </a:p>
        </p:txBody>
      </p:sp>
      <p:sp>
        <p:nvSpPr>
          <p:cNvPr id="4" name="正方形/長方形 3">
            <a:extLst>
              <a:ext uri="{FF2B5EF4-FFF2-40B4-BE49-F238E27FC236}">
                <a16:creationId xmlns:a16="http://schemas.microsoft.com/office/drawing/2014/main" id="{739ABE50-2042-FFDE-34A0-5A903DD787F2}"/>
              </a:ext>
            </a:extLst>
          </p:cNvPr>
          <p:cNvSpPr/>
          <p:nvPr/>
        </p:nvSpPr>
        <p:spPr>
          <a:xfrm>
            <a:off x="8264579" y="4051393"/>
            <a:ext cx="3585476"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bg1"/>
                </a:solidFill>
              </a:rPr>
              <a:t>人的資本・人権</a:t>
            </a:r>
          </a:p>
        </p:txBody>
      </p:sp>
      <p:sp>
        <p:nvSpPr>
          <p:cNvPr id="9" name="正方形/長方形 8">
            <a:extLst>
              <a:ext uri="{FF2B5EF4-FFF2-40B4-BE49-F238E27FC236}">
                <a16:creationId xmlns:a16="http://schemas.microsoft.com/office/drawing/2014/main" id="{B80FF066-D270-FD83-B892-46C0BFFC33EF}"/>
              </a:ext>
            </a:extLst>
          </p:cNvPr>
          <p:cNvSpPr/>
          <p:nvPr/>
        </p:nvSpPr>
        <p:spPr>
          <a:xfrm>
            <a:off x="299969" y="3690707"/>
            <a:ext cx="11550086"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rgbClr val="002060"/>
                </a:solidFill>
              </a:rPr>
              <a:t>最近のトピックス</a:t>
            </a:r>
          </a:p>
        </p:txBody>
      </p:sp>
      <p:sp>
        <p:nvSpPr>
          <p:cNvPr id="11" name="テキスト プレースホルダー 4">
            <a:extLst>
              <a:ext uri="{FF2B5EF4-FFF2-40B4-BE49-F238E27FC236}">
                <a16:creationId xmlns:a16="http://schemas.microsoft.com/office/drawing/2014/main" id="{984E14CF-EE21-68D8-EF58-D01E9DC2DFBB}"/>
              </a:ext>
            </a:extLst>
          </p:cNvPr>
          <p:cNvSpPr txBox="1">
            <a:spLocks/>
          </p:cNvSpPr>
          <p:nvPr/>
        </p:nvSpPr>
        <p:spPr>
          <a:xfrm>
            <a:off x="8264579" y="4408901"/>
            <a:ext cx="3585476" cy="1795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有価証券報告書で人的資本経営の開示がスタート</a:t>
            </a:r>
            <a:endParaRPr lang="en-US" altLang="ja-JP" sz="2000" dirty="0"/>
          </a:p>
          <a:p>
            <a:pPr>
              <a:spcBef>
                <a:spcPts val="600"/>
              </a:spcBef>
            </a:pPr>
            <a:r>
              <a:rPr lang="ja-JP" altLang="en-US" sz="2000" dirty="0"/>
              <a:t>サプライチェーンを含めた人権尊重の取り組みを義務化する動きがグローバルで活発化</a:t>
            </a:r>
          </a:p>
        </p:txBody>
      </p:sp>
      <p:sp>
        <p:nvSpPr>
          <p:cNvPr id="12" name="スライド番号プレースホルダー 2">
            <a:extLst>
              <a:ext uri="{FF2B5EF4-FFF2-40B4-BE49-F238E27FC236}">
                <a16:creationId xmlns:a16="http://schemas.microsoft.com/office/drawing/2014/main" id="{2437A691-2692-C1E0-9BB4-EFD446C7BE00}"/>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4</a:t>
            </a:fld>
            <a:endParaRPr kumimoji="1" lang="ja-JP" altLang="en-US"/>
          </a:p>
        </p:txBody>
      </p:sp>
    </p:spTree>
    <p:extLst>
      <p:ext uri="{BB962C8B-B14F-4D97-AF65-F5344CB8AC3E}">
        <p14:creationId xmlns:p14="http://schemas.microsoft.com/office/powerpoint/2010/main" val="322701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矢印: 下 40">
            <a:extLst>
              <a:ext uri="{FF2B5EF4-FFF2-40B4-BE49-F238E27FC236}">
                <a16:creationId xmlns:a16="http://schemas.microsoft.com/office/drawing/2014/main" id="{964683F5-70AB-C6E2-46DF-B87A1B47D46A}"/>
              </a:ext>
            </a:extLst>
          </p:cNvPr>
          <p:cNvSpPr/>
          <p:nvPr/>
        </p:nvSpPr>
        <p:spPr>
          <a:xfrm>
            <a:off x="4619864" y="1640197"/>
            <a:ext cx="885585" cy="3702671"/>
          </a:xfrm>
          <a:prstGeom prst="downArrow">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25730001-D574-AB5E-941A-6306D3494736}"/>
              </a:ext>
            </a:extLst>
          </p:cNvPr>
          <p:cNvSpPr>
            <a:spLocks noGrp="1"/>
          </p:cNvSpPr>
          <p:nvPr>
            <p:ph type="title"/>
          </p:nvPr>
        </p:nvSpPr>
        <p:spPr/>
        <p:txBody>
          <a:bodyPr/>
          <a:lstStyle/>
          <a:p>
            <a:r>
              <a:rPr kumimoji="1" lang="en-US" altLang="ja-JP" dirty="0"/>
              <a:t>ESG</a:t>
            </a:r>
            <a:r>
              <a:rPr kumimoji="1" lang="ja-JP" altLang="en-US" dirty="0"/>
              <a:t>視点での経営による</a:t>
            </a:r>
            <a:r>
              <a:rPr kumimoji="1" lang="en-US" altLang="ja-JP" dirty="0"/>
              <a:t>YOKOGAWA</a:t>
            </a:r>
            <a:r>
              <a:rPr kumimoji="1" lang="ja-JP" altLang="en-US" dirty="0"/>
              <a:t>の企業価値創出の道筋</a:t>
            </a:r>
          </a:p>
        </p:txBody>
      </p:sp>
      <p:sp>
        <p:nvSpPr>
          <p:cNvPr id="3" name="スライド番号プレースホルダー 2">
            <a:extLst>
              <a:ext uri="{FF2B5EF4-FFF2-40B4-BE49-F238E27FC236}">
                <a16:creationId xmlns:a16="http://schemas.microsoft.com/office/drawing/2014/main" id="{60A21722-F7A1-06E9-B66A-8484E8ABAC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37" name="正方形/長方形 36">
            <a:extLst>
              <a:ext uri="{FF2B5EF4-FFF2-40B4-BE49-F238E27FC236}">
                <a16:creationId xmlns:a16="http://schemas.microsoft.com/office/drawing/2014/main" id="{DADF5D62-4EA0-9079-81F0-BD7F11465BDE}"/>
              </a:ext>
            </a:extLst>
          </p:cNvPr>
          <p:cNvSpPr/>
          <p:nvPr/>
        </p:nvSpPr>
        <p:spPr>
          <a:xfrm>
            <a:off x="1591112" y="1122102"/>
            <a:ext cx="9009776" cy="518094"/>
          </a:xfrm>
          <a:prstGeom prst="rect">
            <a:avLst/>
          </a:prstGeom>
          <a:solidFill>
            <a:schemeClr val="accent5">
              <a:lumMod val="20000"/>
              <a:lumOff val="80000"/>
            </a:scheme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solidFill>
                  <a:schemeClr val="tx1"/>
                </a:solidFill>
              </a:rPr>
              <a:t>ダブルマテリアリティ</a:t>
            </a:r>
            <a:r>
              <a:rPr kumimoji="1" lang="en-US" altLang="ja-JP" sz="2200" dirty="0">
                <a:solidFill>
                  <a:schemeClr val="tx1"/>
                </a:solidFill>
              </a:rPr>
              <a:t>*</a:t>
            </a:r>
            <a:r>
              <a:rPr kumimoji="1" lang="ja-JP" altLang="en-US" sz="2200" dirty="0">
                <a:solidFill>
                  <a:schemeClr val="tx1"/>
                </a:solidFill>
              </a:rPr>
              <a:t>で</a:t>
            </a:r>
            <a:r>
              <a:rPr kumimoji="1" lang="en-US" altLang="ja-JP" sz="2200" dirty="0">
                <a:solidFill>
                  <a:schemeClr val="tx1"/>
                </a:solidFill>
              </a:rPr>
              <a:t>ESG</a:t>
            </a:r>
            <a:r>
              <a:rPr kumimoji="1" lang="ja-JP" altLang="en-US" sz="2200" dirty="0">
                <a:solidFill>
                  <a:schemeClr val="tx1"/>
                </a:solidFill>
              </a:rPr>
              <a:t>の中長期的な課題を抽出</a:t>
            </a:r>
          </a:p>
        </p:txBody>
      </p:sp>
      <p:sp>
        <p:nvSpPr>
          <p:cNvPr id="38" name="正方形/長方形 37">
            <a:extLst>
              <a:ext uri="{FF2B5EF4-FFF2-40B4-BE49-F238E27FC236}">
                <a16:creationId xmlns:a16="http://schemas.microsoft.com/office/drawing/2014/main" id="{7E3A49BF-8052-BD18-D221-9DC56BA1793B}"/>
              </a:ext>
            </a:extLst>
          </p:cNvPr>
          <p:cNvSpPr/>
          <p:nvPr/>
        </p:nvSpPr>
        <p:spPr>
          <a:xfrm>
            <a:off x="1591112" y="1934171"/>
            <a:ext cx="9009776" cy="696912"/>
          </a:xfrm>
          <a:prstGeom prst="rect">
            <a:avLst/>
          </a:prstGeom>
          <a:solidFill>
            <a:schemeClr val="accent5">
              <a:lumMod val="20000"/>
              <a:lumOff val="80000"/>
            </a:scheme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dirty="0">
                <a:solidFill>
                  <a:schemeClr val="tx1"/>
                </a:solidFill>
              </a:rPr>
              <a:t>事業を通じてお客様が向き合う社会課題の解決に貢献</a:t>
            </a:r>
            <a:endParaRPr kumimoji="1" lang="en-US" altLang="ja-JP" sz="2200" dirty="0">
              <a:solidFill>
                <a:schemeClr val="tx1"/>
              </a:solidFill>
            </a:endParaRPr>
          </a:p>
          <a:p>
            <a:r>
              <a:rPr kumimoji="1" lang="en-US" altLang="ja-JP" sz="2200" dirty="0">
                <a:solidFill>
                  <a:schemeClr val="tx1"/>
                </a:solidFill>
              </a:rPr>
              <a:t>YOKOGAWA</a:t>
            </a:r>
            <a:r>
              <a:rPr kumimoji="1" lang="ja-JP" altLang="en-US" sz="2200" dirty="0">
                <a:solidFill>
                  <a:schemeClr val="tx1"/>
                </a:solidFill>
              </a:rPr>
              <a:t>自らも</a:t>
            </a:r>
            <a:r>
              <a:rPr kumimoji="1" lang="en-US" altLang="ja-JP" sz="2200" dirty="0">
                <a:solidFill>
                  <a:schemeClr val="tx1"/>
                </a:solidFill>
              </a:rPr>
              <a:t>ESG</a:t>
            </a:r>
            <a:r>
              <a:rPr kumimoji="1" lang="ja-JP" altLang="en-US" sz="2200" dirty="0">
                <a:solidFill>
                  <a:schemeClr val="tx1"/>
                </a:solidFill>
              </a:rPr>
              <a:t>の取り組みを加速</a:t>
            </a:r>
          </a:p>
        </p:txBody>
      </p:sp>
      <p:sp>
        <p:nvSpPr>
          <p:cNvPr id="39" name="正方形/長方形 38">
            <a:extLst>
              <a:ext uri="{FF2B5EF4-FFF2-40B4-BE49-F238E27FC236}">
                <a16:creationId xmlns:a16="http://schemas.microsoft.com/office/drawing/2014/main" id="{EB8842EA-D7A3-4300-9A90-6AB219160F83}"/>
              </a:ext>
            </a:extLst>
          </p:cNvPr>
          <p:cNvSpPr/>
          <p:nvPr/>
        </p:nvSpPr>
        <p:spPr>
          <a:xfrm>
            <a:off x="1591112" y="2988100"/>
            <a:ext cx="9009776" cy="696912"/>
          </a:xfrm>
          <a:prstGeom prst="rect">
            <a:avLst/>
          </a:prstGeom>
          <a:solidFill>
            <a:schemeClr val="accent5">
              <a:lumMod val="20000"/>
              <a:lumOff val="80000"/>
            </a:scheme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solidFill>
                  <a:schemeClr val="tx1"/>
                </a:solidFill>
              </a:rPr>
              <a:t>財務</a:t>
            </a:r>
            <a:r>
              <a:rPr kumimoji="1" lang="ja-JP" altLang="en-US" sz="2200" dirty="0">
                <a:solidFill>
                  <a:schemeClr val="tx1"/>
                </a:solidFill>
              </a:rPr>
              <a:t>：事業の成長と資本効率の向上</a:t>
            </a:r>
            <a:endParaRPr kumimoji="1" lang="en-US" altLang="ja-JP" sz="2200" dirty="0">
              <a:solidFill>
                <a:schemeClr val="tx1"/>
              </a:solidFill>
            </a:endParaRPr>
          </a:p>
          <a:p>
            <a:r>
              <a:rPr kumimoji="1" lang="ja-JP" altLang="en-US" sz="2200" b="1" dirty="0">
                <a:solidFill>
                  <a:schemeClr val="tx1"/>
                </a:solidFill>
              </a:rPr>
              <a:t>非財務</a:t>
            </a:r>
            <a:r>
              <a:rPr kumimoji="1" lang="ja-JP" altLang="en-US" sz="2200" dirty="0">
                <a:solidFill>
                  <a:schemeClr val="tx1"/>
                </a:solidFill>
              </a:rPr>
              <a:t>：稼ぐ力の源泉の創出・拡大</a:t>
            </a:r>
          </a:p>
        </p:txBody>
      </p:sp>
      <p:sp>
        <p:nvSpPr>
          <p:cNvPr id="40" name="正方形/長方形 39">
            <a:extLst>
              <a:ext uri="{FF2B5EF4-FFF2-40B4-BE49-F238E27FC236}">
                <a16:creationId xmlns:a16="http://schemas.microsoft.com/office/drawing/2014/main" id="{CC7BD435-8767-A63E-DF68-F7C6B0106DFE}"/>
              </a:ext>
            </a:extLst>
          </p:cNvPr>
          <p:cNvSpPr/>
          <p:nvPr/>
        </p:nvSpPr>
        <p:spPr>
          <a:xfrm>
            <a:off x="1591112" y="4048912"/>
            <a:ext cx="9009776" cy="518094"/>
          </a:xfrm>
          <a:prstGeom prst="rect">
            <a:avLst/>
          </a:prstGeom>
          <a:solidFill>
            <a:schemeClr val="accent5">
              <a:lumMod val="20000"/>
              <a:lumOff val="80000"/>
            </a:scheme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dirty="0">
                <a:solidFill>
                  <a:schemeClr val="tx1"/>
                </a:solidFill>
              </a:rPr>
              <a:t>情報開示と対話を通じた</a:t>
            </a:r>
            <a:r>
              <a:rPr kumimoji="1" lang="ja-JP" altLang="en-US" sz="2200" b="1" dirty="0">
                <a:solidFill>
                  <a:schemeClr val="tx1"/>
                </a:solidFill>
              </a:rPr>
              <a:t>ステークホルダーとのエンゲージメント</a:t>
            </a:r>
            <a:r>
              <a:rPr kumimoji="1" lang="ja-JP" altLang="en-US" sz="2200" dirty="0">
                <a:solidFill>
                  <a:schemeClr val="tx1"/>
                </a:solidFill>
              </a:rPr>
              <a:t>強化</a:t>
            </a:r>
          </a:p>
        </p:txBody>
      </p:sp>
      <p:sp>
        <p:nvSpPr>
          <p:cNvPr id="42" name="正方形/長方形 41">
            <a:extLst>
              <a:ext uri="{FF2B5EF4-FFF2-40B4-BE49-F238E27FC236}">
                <a16:creationId xmlns:a16="http://schemas.microsoft.com/office/drawing/2014/main" id="{5B735E73-13AC-6639-326F-D29C3D9120BC}"/>
              </a:ext>
            </a:extLst>
          </p:cNvPr>
          <p:cNvSpPr/>
          <p:nvPr/>
        </p:nvSpPr>
        <p:spPr>
          <a:xfrm>
            <a:off x="1591112" y="5342868"/>
            <a:ext cx="5595501" cy="51809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200" b="1" dirty="0">
                <a:solidFill>
                  <a:schemeClr val="bg1"/>
                </a:solidFill>
              </a:rPr>
              <a:t>長期的かつ持続的な企業価値の創出　　　</a:t>
            </a:r>
          </a:p>
        </p:txBody>
      </p:sp>
      <p:sp>
        <p:nvSpPr>
          <p:cNvPr id="51" name="楕円 50">
            <a:extLst>
              <a:ext uri="{FF2B5EF4-FFF2-40B4-BE49-F238E27FC236}">
                <a16:creationId xmlns:a16="http://schemas.microsoft.com/office/drawing/2014/main" id="{0B7AA9B5-743E-4A45-17CC-2E0E478D7697}"/>
              </a:ext>
            </a:extLst>
          </p:cNvPr>
          <p:cNvSpPr/>
          <p:nvPr/>
        </p:nvSpPr>
        <p:spPr>
          <a:xfrm>
            <a:off x="6941015" y="5239474"/>
            <a:ext cx="1467914" cy="78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1"/>
                </a:solidFill>
              </a:rPr>
              <a:t>PBR</a:t>
            </a:r>
            <a:r>
              <a:rPr kumimoji="1" lang="ja-JP" altLang="en-US" sz="1600" b="1" dirty="0">
                <a:solidFill>
                  <a:schemeClr val="bg1"/>
                </a:solidFill>
              </a:rPr>
              <a:t>向上</a:t>
            </a:r>
          </a:p>
        </p:txBody>
      </p:sp>
      <p:sp>
        <p:nvSpPr>
          <p:cNvPr id="52" name="正方形/長方形 51">
            <a:extLst>
              <a:ext uri="{FF2B5EF4-FFF2-40B4-BE49-F238E27FC236}">
                <a16:creationId xmlns:a16="http://schemas.microsoft.com/office/drawing/2014/main" id="{E8F46D57-AFF8-EC01-ACB2-2DDCA7E7BEAF}"/>
              </a:ext>
            </a:extLst>
          </p:cNvPr>
          <p:cNvSpPr/>
          <p:nvPr/>
        </p:nvSpPr>
        <p:spPr>
          <a:xfrm>
            <a:off x="4817385" y="5998128"/>
            <a:ext cx="7390701" cy="265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effectLst/>
                <a:latin typeface="+mn-ea"/>
                <a:cs typeface="Courier New" panose="02070309020205020404" pitchFamily="49" charset="0"/>
              </a:rPr>
              <a:t>*YOKOGAWA</a:t>
            </a:r>
            <a:r>
              <a:rPr lang="ja-JP" altLang="ja-JP" sz="1000" dirty="0">
                <a:solidFill>
                  <a:schemeClr val="tx1"/>
                </a:solidFill>
                <a:effectLst/>
                <a:latin typeface="+mn-ea"/>
                <a:cs typeface="Courier New" panose="02070309020205020404" pitchFamily="49" charset="0"/>
              </a:rPr>
              <a:t>は、「社会・環境への影響」と「自社の価値創造や事業モデルへの影響」の両面から重要性を評価するダブルマテリアリティを採用</a:t>
            </a:r>
            <a:endParaRPr kumimoji="1" lang="ja-JP" altLang="en-US" sz="1000" dirty="0">
              <a:solidFill>
                <a:schemeClr val="tx1"/>
              </a:solidFill>
              <a:latin typeface="+mn-ea"/>
            </a:endParaRPr>
          </a:p>
        </p:txBody>
      </p:sp>
      <p:sp>
        <p:nvSpPr>
          <p:cNvPr id="54" name="楕円 53">
            <a:extLst>
              <a:ext uri="{FF2B5EF4-FFF2-40B4-BE49-F238E27FC236}">
                <a16:creationId xmlns:a16="http://schemas.microsoft.com/office/drawing/2014/main" id="{463F3209-41BA-D643-C60E-60B9E932820C}"/>
              </a:ext>
            </a:extLst>
          </p:cNvPr>
          <p:cNvSpPr/>
          <p:nvPr/>
        </p:nvSpPr>
        <p:spPr>
          <a:xfrm>
            <a:off x="9002833" y="5281429"/>
            <a:ext cx="1621215" cy="7166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rPr>
              <a:t>環境・社会価値創出</a:t>
            </a:r>
          </a:p>
        </p:txBody>
      </p:sp>
      <p:sp>
        <p:nvSpPr>
          <p:cNvPr id="4" name="テキスト ボックス 3">
            <a:extLst>
              <a:ext uri="{FF2B5EF4-FFF2-40B4-BE49-F238E27FC236}">
                <a16:creationId xmlns:a16="http://schemas.microsoft.com/office/drawing/2014/main" id="{B4CA7011-3015-AA17-D16F-DBE6CA87A7C4}"/>
              </a:ext>
            </a:extLst>
          </p:cNvPr>
          <p:cNvSpPr txBox="1"/>
          <p:nvPr/>
        </p:nvSpPr>
        <p:spPr>
          <a:xfrm>
            <a:off x="7934007" y="2027404"/>
            <a:ext cx="2573140" cy="523220"/>
          </a:xfrm>
          <a:prstGeom prst="rect">
            <a:avLst/>
          </a:prstGeom>
          <a:solidFill>
            <a:srgbClr val="002060"/>
          </a:solidFill>
        </p:spPr>
        <p:txBody>
          <a:bodyPr wrap="none" rtlCol="0">
            <a:spAutoFit/>
          </a:bodyPr>
          <a:lstStyle/>
          <a:p>
            <a:pPr algn="ctr"/>
            <a:r>
              <a:rPr lang="ja-JP" altLang="ja-JP" sz="1400" b="1" dirty="0">
                <a:solidFill>
                  <a:schemeClr val="bg1"/>
                </a:solidFill>
                <a:effectLst/>
                <a:ea typeface="游ゴシック" panose="020B0400000000000000" pitchFamily="50" charset="-128"/>
                <a:cs typeface="ＭＳ Ｐゴシック" panose="020B0600070205080204" pitchFamily="50" charset="-128"/>
              </a:rPr>
              <a:t>中期経営計画</a:t>
            </a:r>
            <a:endParaRPr lang="en-US" altLang="ja-JP" sz="1400" b="1" dirty="0">
              <a:solidFill>
                <a:schemeClr val="bg1"/>
              </a:solidFill>
              <a:effectLst/>
              <a:ea typeface="游ゴシック" panose="020B0400000000000000" pitchFamily="50" charset="-128"/>
              <a:cs typeface="ＭＳ Ｐゴシック" panose="020B0600070205080204" pitchFamily="50" charset="-128"/>
            </a:endParaRPr>
          </a:p>
          <a:p>
            <a:pPr algn="ctr"/>
            <a:r>
              <a:rPr lang="ja-JP" altLang="ja-JP" sz="1400" b="1" dirty="0">
                <a:solidFill>
                  <a:schemeClr val="bg1"/>
                </a:solidFill>
                <a:effectLst/>
                <a:ea typeface="游ゴシック" panose="020B0400000000000000" pitchFamily="50" charset="-128"/>
                <a:cs typeface="ＭＳ Ｐゴシック" panose="020B0600070205080204" pitchFamily="50" charset="-128"/>
              </a:rPr>
              <a:t>「</a:t>
            </a:r>
            <a:r>
              <a:rPr lang="en-US" altLang="ja-JP" sz="1400" b="1" dirty="0">
                <a:solidFill>
                  <a:schemeClr val="bg1"/>
                </a:solidFill>
                <a:effectLst/>
                <a:ea typeface="游ゴシック" panose="020B0400000000000000" pitchFamily="50" charset="-128"/>
                <a:cs typeface="ＭＳ Ｐゴシック" panose="020B0600070205080204" pitchFamily="50" charset="-128"/>
              </a:rPr>
              <a:t>Accelerate Growth 2023</a:t>
            </a:r>
            <a:r>
              <a:rPr lang="ja-JP" altLang="ja-JP" sz="1400" b="1" dirty="0">
                <a:solidFill>
                  <a:schemeClr val="bg1"/>
                </a:solidFill>
                <a:effectLst/>
                <a:ea typeface="游ゴシック" panose="020B0400000000000000" pitchFamily="50" charset="-128"/>
                <a:cs typeface="ＭＳ Ｐゴシック" panose="020B0600070205080204" pitchFamily="50" charset="-128"/>
              </a:rPr>
              <a:t>」</a:t>
            </a:r>
            <a:endParaRPr kumimoji="1" lang="ja-JP" altLang="en-US" sz="1400" b="1" dirty="0">
              <a:solidFill>
                <a:schemeClr val="bg1"/>
              </a:solidFill>
            </a:endParaRPr>
          </a:p>
        </p:txBody>
      </p:sp>
      <p:sp>
        <p:nvSpPr>
          <p:cNvPr id="6" name="矢印: 下 5">
            <a:extLst>
              <a:ext uri="{FF2B5EF4-FFF2-40B4-BE49-F238E27FC236}">
                <a16:creationId xmlns:a16="http://schemas.microsoft.com/office/drawing/2014/main" id="{6E160B73-58CB-B180-783D-1A996F40F77E}"/>
              </a:ext>
            </a:extLst>
          </p:cNvPr>
          <p:cNvSpPr/>
          <p:nvPr/>
        </p:nvSpPr>
        <p:spPr>
          <a:xfrm>
            <a:off x="9435461" y="4790997"/>
            <a:ext cx="696286" cy="623774"/>
          </a:xfrm>
          <a:prstGeom prst="downArrow">
            <a:avLst/>
          </a:prstGeom>
          <a:solidFill>
            <a:srgbClr val="9C9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F5EDD711-B2CA-A6BB-E850-13F95BE51BA8}"/>
              </a:ext>
            </a:extLst>
          </p:cNvPr>
          <p:cNvSpPr/>
          <p:nvPr/>
        </p:nvSpPr>
        <p:spPr>
          <a:xfrm>
            <a:off x="5267325" y="4656118"/>
            <a:ext cx="4689475" cy="134880"/>
          </a:xfrm>
          <a:prstGeom prst="rect">
            <a:avLst/>
          </a:prstGeom>
          <a:solidFill>
            <a:srgbClr val="9C9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右カーブ 4">
            <a:extLst>
              <a:ext uri="{FF2B5EF4-FFF2-40B4-BE49-F238E27FC236}">
                <a16:creationId xmlns:a16="http://schemas.microsoft.com/office/drawing/2014/main" id="{97338956-42E6-7BCA-E19D-3B624CCABC94}"/>
              </a:ext>
            </a:extLst>
          </p:cNvPr>
          <p:cNvSpPr/>
          <p:nvPr/>
        </p:nvSpPr>
        <p:spPr>
          <a:xfrm rot="10800000">
            <a:off x="9200023" y="2620667"/>
            <a:ext cx="639171" cy="1335966"/>
          </a:xfrm>
          <a:prstGeom prst="curvedRightArrow">
            <a:avLst>
              <a:gd name="adj1" fmla="val 25000"/>
              <a:gd name="adj2" fmla="val 51919"/>
              <a:gd name="adj3" fmla="val 25000"/>
            </a:avLst>
          </a:prstGeom>
          <a:solidFill>
            <a:srgbClr val="A2A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矢印: 右カーブ 7">
            <a:extLst>
              <a:ext uri="{FF2B5EF4-FFF2-40B4-BE49-F238E27FC236}">
                <a16:creationId xmlns:a16="http://schemas.microsoft.com/office/drawing/2014/main" id="{8CBE9C0C-4019-F9B7-42E4-4F4EAB67392B}"/>
              </a:ext>
            </a:extLst>
          </p:cNvPr>
          <p:cNvSpPr/>
          <p:nvPr/>
        </p:nvSpPr>
        <p:spPr>
          <a:xfrm>
            <a:off x="8585118" y="2690709"/>
            <a:ext cx="639171" cy="1335966"/>
          </a:xfrm>
          <a:prstGeom prst="curvedRightArrow">
            <a:avLst>
              <a:gd name="adj1" fmla="val 25000"/>
              <a:gd name="adj2" fmla="val 51919"/>
              <a:gd name="adj3" fmla="val 25000"/>
            </a:avLst>
          </a:prstGeom>
          <a:solidFill>
            <a:srgbClr val="A2A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楕円 42">
            <a:extLst>
              <a:ext uri="{FF2B5EF4-FFF2-40B4-BE49-F238E27FC236}">
                <a16:creationId xmlns:a16="http://schemas.microsoft.com/office/drawing/2014/main" id="{4908ADDA-11E2-7C73-6426-7CD9CEACAFB8}"/>
              </a:ext>
            </a:extLst>
          </p:cNvPr>
          <p:cNvSpPr/>
          <p:nvPr/>
        </p:nvSpPr>
        <p:spPr>
          <a:xfrm>
            <a:off x="8645582" y="3045200"/>
            <a:ext cx="998290" cy="2663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ROE</a:t>
            </a:r>
            <a:endParaRPr kumimoji="1" lang="ja-JP" altLang="en-US" sz="1200" b="1" dirty="0">
              <a:solidFill>
                <a:schemeClr val="bg1"/>
              </a:solidFill>
            </a:endParaRPr>
          </a:p>
        </p:txBody>
      </p:sp>
      <p:sp>
        <p:nvSpPr>
          <p:cNvPr id="44" name="楕円 43">
            <a:extLst>
              <a:ext uri="{FF2B5EF4-FFF2-40B4-BE49-F238E27FC236}">
                <a16:creationId xmlns:a16="http://schemas.microsoft.com/office/drawing/2014/main" id="{497E3C47-1085-EFDB-996E-AD7B004A56EF}"/>
              </a:ext>
            </a:extLst>
          </p:cNvPr>
          <p:cNvSpPr/>
          <p:nvPr/>
        </p:nvSpPr>
        <p:spPr>
          <a:xfrm>
            <a:off x="7788507" y="3045200"/>
            <a:ext cx="998290" cy="2663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EPS</a:t>
            </a:r>
            <a:endParaRPr kumimoji="1" lang="ja-JP" altLang="en-US" sz="1200" b="1" dirty="0">
              <a:solidFill>
                <a:schemeClr val="bg1"/>
              </a:solidFill>
            </a:endParaRPr>
          </a:p>
        </p:txBody>
      </p:sp>
      <p:sp>
        <p:nvSpPr>
          <p:cNvPr id="45" name="楕円 44">
            <a:extLst>
              <a:ext uri="{FF2B5EF4-FFF2-40B4-BE49-F238E27FC236}">
                <a16:creationId xmlns:a16="http://schemas.microsoft.com/office/drawing/2014/main" id="{A633B77C-D4D8-978C-E30F-B5F4FA546AA0}"/>
              </a:ext>
            </a:extLst>
          </p:cNvPr>
          <p:cNvSpPr/>
          <p:nvPr/>
        </p:nvSpPr>
        <p:spPr>
          <a:xfrm>
            <a:off x="9502657" y="3045891"/>
            <a:ext cx="998290" cy="2663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rPr>
              <a:t>営業</a:t>
            </a:r>
            <a:r>
              <a:rPr kumimoji="1" lang="en-US" altLang="ja-JP" sz="1200" b="1" dirty="0">
                <a:solidFill>
                  <a:schemeClr val="bg1"/>
                </a:solidFill>
              </a:rPr>
              <a:t>CF</a:t>
            </a:r>
            <a:endParaRPr kumimoji="1" lang="ja-JP" altLang="en-US" sz="1200" b="1" dirty="0">
              <a:solidFill>
                <a:schemeClr val="bg1"/>
              </a:solidFill>
            </a:endParaRPr>
          </a:p>
        </p:txBody>
      </p:sp>
      <p:sp>
        <p:nvSpPr>
          <p:cNvPr id="46" name="楕円 45">
            <a:extLst>
              <a:ext uri="{FF2B5EF4-FFF2-40B4-BE49-F238E27FC236}">
                <a16:creationId xmlns:a16="http://schemas.microsoft.com/office/drawing/2014/main" id="{F9617AA0-3D33-FCD1-6418-FE2239F36A15}"/>
              </a:ext>
            </a:extLst>
          </p:cNvPr>
          <p:cNvSpPr/>
          <p:nvPr/>
        </p:nvSpPr>
        <p:spPr>
          <a:xfrm>
            <a:off x="8178969" y="3396203"/>
            <a:ext cx="2047029" cy="2663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rPr>
              <a:t>人的資本の強化</a:t>
            </a:r>
          </a:p>
        </p:txBody>
      </p:sp>
    </p:spTree>
    <p:extLst>
      <p:ext uri="{BB962C8B-B14F-4D97-AF65-F5344CB8AC3E}">
        <p14:creationId xmlns:p14="http://schemas.microsoft.com/office/powerpoint/2010/main" val="2781098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1385F-6E5C-407B-8A1A-480CEB6EC98D}"/>
              </a:ext>
            </a:extLst>
          </p:cNvPr>
          <p:cNvSpPr>
            <a:spLocks noGrp="1"/>
          </p:cNvSpPr>
          <p:nvPr>
            <p:ph type="title"/>
          </p:nvPr>
        </p:nvSpPr>
        <p:spPr/>
        <p:txBody>
          <a:bodyPr>
            <a:normAutofit/>
          </a:bodyPr>
          <a:lstStyle/>
          <a:p>
            <a:r>
              <a:rPr lang="ja-JP" altLang="en-US" dirty="0"/>
              <a:t>２</a:t>
            </a:r>
            <a:r>
              <a:rPr kumimoji="1" lang="ja-JP" altLang="en-US" dirty="0"/>
              <a:t>．</a:t>
            </a:r>
            <a:r>
              <a:rPr lang="en-US" altLang="ja-JP" dirty="0"/>
              <a:t>YOKOGAWA</a:t>
            </a:r>
            <a:r>
              <a:rPr kumimoji="1" lang="ja-JP" altLang="en-US" dirty="0"/>
              <a:t>の概要</a:t>
            </a:r>
          </a:p>
        </p:txBody>
      </p:sp>
      <p:sp>
        <p:nvSpPr>
          <p:cNvPr id="3" name="スライド番号プレースホルダー 2">
            <a:extLst>
              <a:ext uri="{FF2B5EF4-FFF2-40B4-BE49-F238E27FC236}">
                <a16:creationId xmlns:a16="http://schemas.microsoft.com/office/drawing/2014/main" id="{B5328DB0-23CE-4BA5-A9F9-3DE6C27BA40F}"/>
              </a:ext>
            </a:extLst>
          </p:cNvPr>
          <p:cNvSpPr>
            <a:spLocks noGrp="1"/>
          </p:cNvSpPr>
          <p:nvPr>
            <p:ph type="sldNum" sz="quarter" idx="12"/>
          </p:nvPr>
        </p:nvSpPr>
        <p:spPr/>
        <p:txBody>
          <a:bodyPr/>
          <a:lstStyle/>
          <a:p>
            <a:fld id="{584EAAFE-CFE5-40AD-8E95-5BFF290DC5CF}" type="slidenum">
              <a:rPr kumimoji="1" lang="ja-JP" altLang="en-US" smtClean="0"/>
              <a:pPr/>
              <a:t>6</a:t>
            </a:fld>
            <a:endParaRPr kumimoji="1" lang="ja-JP" altLang="en-US"/>
          </a:p>
        </p:txBody>
      </p:sp>
    </p:spTree>
    <p:extLst>
      <p:ext uri="{BB962C8B-B14F-4D97-AF65-F5344CB8AC3E}">
        <p14:creationId xmlns:p14="http://schemas.microsoft.com/office/powerpoint/2010/main" val="275306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F3318-9C24-4D4C-A038-DE757518BFE3}"/>
              </a:ext>
            </a:extLst>
          </p:cNvPr>
          <p:cNvSpPr>
            <a:spLocks noGrp="1"/>
          </p:cNvSpPr>
          <p:nvPr>
            <p:ph type="title"/>
          </p:nvPr>
        </p:nvSpPr>
        <p:spPr/>
        <p:txBody>
          <a:bodyPr/>
          <a:lstStyle/>
          <a:p>
            <a:r>
              <a:rPr kumimoji="1" lang="ja-JP" altLang="en-US" dirty="0"/>
              <a:t>企業概要</a:t>
            </a:r>
          </a:p>
        </p:txBody>
      </p:sp>
      <p:sp>
        <p:nvSpPr>
          <p:cNvPr id="49" name="スライド番号プレースホルダー 3">
            <a:extLst>
              <a:ext uri="{FF2B5EF4-FFF2-40B4-BE49-F238E27FC236}">
                <a16:creationId xmlns:a16="http://schemas.microsoft.com/office/drawing/2014/main" id="{03D75DB4-8B30-495C-B616-F61277BE475D}"/>
              </a:ext>
            </a:extLst>
          </p:cNvPr>
          <p:cNvSpPr>
            <a:spLocks noGrp="1"/>
          </p:cNvSpPr>
          <p:nvPr>
            <p:ph type="sldNum" sz="quarter" idx="10"/>
          </p:nvPr>
        </p:nvSpPr>
        <p:spPr/>
        <p:txBody>
          <a:bodyPr/>
          <a:lstStyle/>
          <a:p>
            <a:fld id="{336047B0-28A3-4E6B-B788-3893CBF6298A}" type="slidenum">
              <a:rPr lang="ja-JP" altLang="en-US" smtClean="0"/>
              <a:pPr/>
              <a:t>7</a:t>
            </a:fld>
            <a:endParaRPr lang="ja-JP" altLang="en-US" dirty="0"/>
          </a:p>
        </p:txBody>
      </p:sp>
      <p:sp>
        <p:nvSpPr>
          <p:cNvPr id="5" name="正方形/長方形 4">
            <a:extLst>
              <a:ext uri="{FF2B5EF4-FFF2-40B4-BE49-F238E27FC236}">
                <a16:creationId xmlns:a16="http://schemas.microsoft.com/office/drawing/2014/main" id="{0D86ECD7-CB56-4EE8-BF17-B6D3F2751B67}"/>
              </a:ext>
            </a:extLst>
          </p:cNvPr>
          <p:cNvSpPr/>
          <p:nvPr/>
        </p:nvSpPr>
        <p:spPr>
          <a:xfrm>
            <a:off x="296491" y="5724099"/>
            <a:ext cx="11856640" cy="432000"/>
          </a:xfrm>
          <a:prstGeom prst="rect">
            <a:avLst/>
          </a:prstGeom>
          <a:solidFill>
            <a:srgbClr val="EAF6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6" name="正方形/長方形 5">
            <a:extLst>
              <a:ext uri="{FF2B5EF4-FFF2-40B4-BE49-F238E27FC236}">
                <a16:creationId xmlns:a16="http://schemas.microsoft.com/office/drawing/2014/main" id="{D299EE68-A3AA-4B9F-A5D1-D9F75BC7579E}"/>
              </a:ext>
            </a:extLst>
          </p:cNvPr>
          <p:cNvSpPr/>
          <p:nvPr/>
        </p:nvSpPr>
        <p:spPr>
          <a:xfrm>
            <a:off x="296491" y="5298315"/>
            <a:ext cx="11856640" cy="432000"/>
          </a:xfrm>
          <a:prstGeom prst="rect">
            <a:avLst/>
          </a:prstGeom>
          <a:solidFill>
            <a:srgbClr val="D3E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7" name="正方形/長方形 6">
            <a:extLst>
              <a:ext uri="{FF2B5EF4-FFF2-40B4-BE49-F238E27FC236}">
                <a16:creationId xmlns:a16="http://schemas.microsoft.com/office/drawing/2014/main" id="{E43CDCCA-03DF-45BF-84F4-B00B6B6034A4}"/>
              </a:ext>
            </a:extLst>
          </p:cNvPr>
          <p:cNvSpPr/>
          <p:nvPr/>
        </p:nvSpPr>
        <p:spPr>
          <a:xfrm>
            <a:off x="296491" y="4873725"/>
            <a:ext cx="11856640" cy="432000"/>
          </a:xfrm>
          <a:prstGeom prst="rect">
            <a:avLst/>
          </a:prstGeom>
          <a:solidFill>
            <a:srgbClr val="EAF6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8" name="正方形/長方形 7">
            <a:extLst>
              <a:ext uri="{FF2B5EF4-FFF2-40B4-BE49-F238E27FC236}">
                <a16:creationId xmlns:a16="http://schemas.microsoft.com/office/drawing/2014/main" id="{D94964F5-BE12-491B-89CF-ADE47A6DF5E1}"/>
              </a:ext>
            </a:extLst>
          </p:cNvPr>
          <p:cNvSpPr/>
          <p:nvPr/>
        </p:nvSpPr>
        <p:spPr>
          <a:xfrm>
            <a:off x="296491" y="4458209"/>
            <a:ext cx="11856640" cy="432000"/>
          </a:xfrm>
          <a:prstGeom prst="rect">
            <a:avLst/>
          </a:prstGeom>
          <a:solidFill>
            <a:srgbClr val="D3E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9" name="正方形/長方形 8">
            <a:extLst>
              <a:ext uri="{FF2B5EF4-FFF2-40B4-BE49-F238E27FC236}">
                <a16:creationId xmlns:a16="http://schemas.microsoft.com/office/drawing/2014/main" id="{F7A1688C-8C25-4C5D-83C1-C7F5B7673B1F}"/>
              </a:ext>
            </a:extLst>
          </p:cNvPr>
          <p:cNvSpPr/>
          <p:nvPr/>
        </p:nvSpPr>
        <p:spPr>
          <a:xfrm>
            <a:off x="296491" y="4034268"/>
            <a:ext cx="11856640" cy="432000"/>
          </a:xfrm>
          <a:prstGeom prst="rect">
            <a:avLst/>
          </a:prstGeom>
          <a:solidFill>
            <a:srgbClr val="EAF6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10" name="正方形/長方形 9">
            <a:extLst>
              <a:ext uri="{FF2B5EF4-FFF2-40B4-BE49-F238E27FC236}">
                <a16:creationId xmlns:a16="http://schemas.microsoft.com/office/drawing/2014/main" id="{BFD0BD6A-440B-4DAA-BA49-772B45F6BA53}"/>
              </a:ext>
            </a:extLst>
          </p:cNvPr>
          <p:cNvSpPr/>
          <p:nvPr/>
        </p:nvSpPr>
        <p:spPr>
          <a:xfrm>
            <a:off x="296491" y="3608259"/>
            <a:ext cx="11856640" cy="432000"/>
          </a:xfrm>
          <a:prstGeom prst="rect">
            <a:avLst/>
          </a:prstGeom>
          <a:solidFill>
            <a:srgbClr val="D3E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11" name="正方形/長方形 10">
            <a:extLst>
              <a:ext uri="{FF2B5EF4-FFF2-40B4-BE49-F238E27FC236}">
                <a16:creationId xmlns:a16="http://schemas.microsoft.com/office/drawing/2014/main" id="{4CDD948C-9ACF-46B8-8A4A-F47E3FD4B7C0}"/>
              </a:ext>
            </a:extLst>
          </p:cNvPr>
          <p:cNvSpPr/>
          <p:nvPr/>
        </p:nvSpPr>
        <p:spPr>
          <a:xfrm>
            <a:off x="296491" y="3170188"/>
            <a:ext cx="11856640" cy="432000"/>
          </a:xfrm>
          <a:prstGeom prst="rect">
            <a:avLst/>
          </a:prstGeom>
          <a:solidFill>
            <a:srgbClr val="EAF6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12" name="正方形/長方形 11">
            <a:extLst>
              <a:ext uri="{FF2B5EF4-FFF2-40B4-BE49-F238E27FC236}">
                <a16:creationId xmlns:a16="http://schemas.microsoft.com/office/drawing/2014/main" id="{6D8C10D4-E453-402B-A757-C3492B1E0E1D}"/>
              </a:ext>
            </a:extLst>
          </p:cNvPr>
          <p:cNvSpPr/>
          <p:nvPr/>
        </p:nvSpPr>
        <p:spPr>
          <a:xfrm>
            <a:off x="296491" y="2734033"/>
            <a:ext cx="11856640" cy="432000"/>
          </a:xfrm>
          <a:prstGeom prst="rect">
            <a:avLst/>
          </a:prstGeom>
          <a:solidFill>
            <a:srgbClr val="D3E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13" name="正方形/長方形 12">
            <a:extLst>
              <a:ext uri="{FF2B5EF4-FFF2-40B4-BE49-F238E27FC236}">
                <a16:creationId xmlns:a16="http://schemas.microsoft.com/office/drawing/2014/main" id="{0095FA8B-817E-404B-8577-9A68E8B10978}"/>
              </a:ext>
            </a:extLst>
          </p:cNvPr>
          <p:cNvSpPr/>
          <p:nvPr/>
        </p:nvSpPr>
        <p:spPr>
          <a:xfrm>
            <a:off x="296491" y="2297812"/>
            <a:ext cx="11856640" cy="432000"/>
          </a:xfrm>
          <a:prstGeom prst="rect">
            <a:avLst/>
          </a:prstGeom>
          <a:solidFill>
            <a:srgbClr val="EAF6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14" name="正方形/長方形 13">
            <a:extLst>
              <a:ext uri="{FF2B5EF4-FFF2-40B4-BE49-F238E27FC236}">
                <a16:creationId xmlns:a16="http://schemas.microsoft.com/office/drawing/2014/main" id="{D87BBA1A-F243-4A74-9D03-B1F7114494B4}"/>
              </a:ext>
            </a:extLst>
          </p:cNvPr>
          <p:cNvSpPr/>
          <p:nvPr/>
        </p:nvSpPr>
        <p:spPr>
          <a:xfrm>
            <a:off x="296491" y="1862355"/>
            <a:ext cx="11856640" cy="432000"/>
          </a:xfrm>
          <a:prstGeom prst="rect">
            <a:avLst/>
          </a:prstGeom>
          <a:solidFill>
            <a:srgbClr val="D3E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15" name="正方形/長方形 14">
            <a:extLst>
              <a:ext uri="{FF2B5EF4-FFF2-40B4-BE49-F238E27FC236}">
                <a16:creationId xmlns:a16="http://schemas.microsoft.com/office/drawing/2014/main" id="{48202C3D-A403-4386-A0A3-16887C3FA626}"/>
              </a:ext>
            </a:extLst>
          </p:cNvPr>
          <p:cNvSpPr/>
          <p:nvPr/>
        </p:nvSpPr>
        <p:spPr>
          <a:xfrm>
            <a:off x="298185" y="1434896"/>
            <a:ext cx="11893812" cy="432000"/>
          </a:xfrm>
          <a:prstGeom prst="rect">
            <a:avLst/>
          </a:prstGeom>
          <a:solidFill>
            <a:srgbClr val="EAF6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16" name="正方形/長方形 15">
            <a:extLst>
              <a:ext uri="{FF2B5EF4-FFF2-40B4-BE49-F238E27FC236}">
                <a16:creationId xmlns:a16="http://schemas.microsoft.com/office/drawing/2014/main" id="{7CE2C4CF-8647-4A56-A581-CE169BB1AA4F}"/>
              </a:ext>
            </a:extLst>
          </p:cNvPr>
          <p:cNvSpPr/>
          <p:nvPr/>
        </p:nvSpPr>
        <p:spPr>
          <a:xfrm>
            <a:off x="298187" y="861391"/>
            <a:ext cx="11893812" cy="576000"/>
          </a:xfrm>
          <a:prstGeom prst="rect">
            <a:avLst/>
          </a:prstGeom>
          <a:solidFill>
            <a:srgbClr val="D3E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17" name="正方形/長方形 16">
            <a:extLst>
              <a:ext uri="{FF2B5EF4-FFF2-40B4-BE49-F238E27FC236}">
                <a16:creationId xmlns:a16="http://schemas.microsoft.com/office/drawing/2014/main" id="{8F7B7E71-BC6D-4D54-B276-75D6DC0ABC70}"/>
              </a:ext>
            </a:extLst>
          </p:cNvPr>
          <p:cNvSpPr/>
          <p:nvPr/>
        </p:nvSpPr>
        <p:spPr>
          <a:xfrm>
            <a:off x="7824192" y="817354"/>
            <a:ext cx="4367808" cy="5338745"/>
          </a:xfrm>
          <a:prstGeom prst="rect">
            <a:avLst/>
          </a:prstGeom>
          <a:gradFill flip="none" rotWithShape="1">
            <a:gsLst>
              <a:gs pos="0">
                <a:schemeClr val="bg1">
                  <a:alpha val="0"/>
                </a:schemeClr>
              </a:gs>
              <a:gs pos="2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rgbClr val="00316C"/>
              </a:solidFill>
            </a:endParaRPr>
          </a:p>
        </p:txBody>
      </p:sp>
      <p:sp>
        <p:nvSpPr>
          <p:cNvPr id="18" name="Text Box 85">
            <a:extLst>
              <a:ext uri="{FF2B5EF4-FFF2-40B4-BE49-F238E27FC236}">
                <a16:creationId xmlns:a16="http://schemas.microsoft.com/office/drawing/2014/main" id="{ACC422D9-33B6-4473-BC09-CBB87A36F67D}"/>
              </a:ext>
            </a:extLst>
          </p:cNvPr>
          <p:cNvSpPr txBox="1">
            <a:spLocks noChangeArrowheads="1"/>
          </p:cNvSpPr>
          <p:nvPr/>
        </p:nvSpPr>
        <p:spPr bwMode="auto">
          <a:xfrm>
            <a:off x="9818655" y="5951061"/>
            <a:ext cx="2159000" cy="205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400">
                <a:solidFill>
                  <a:srgbClr val="5F5F5F"/>
                </a:solidFill>
                <a:latin typeface="Arial Black" pitchFamily="34" charset="0"/>
                <a:ea typeface="HGP創英角ｺﾞｼｯｸUB" pitchFamily="50" charset="-128"/>
              </a:defRPr>
            </a:lvl1pPr>
            <a:lvl2pPr marL="742950" indent="-285750" eaLnBrk="0" hangingPunct="0">
              <a:defRPr sz="1400">
                <a:solidFill>
                  <a:srgbClr val="5F5F5F"/>
                </a:solidFill>
                <a:latin typeface="Arial Black" pitchFamily="34" charset="0"/>
                <a:ea typeface="HGP創英角ｺﾞｼｯｸUB" pitchFamily="50" charset="-128"/>
              </a:defRPr>
            </a:lvl2pPr>
            <a:lvl3pPr marL="1143000" indent="-228600" eaLnBrk="0" hangingPunct="0">
              <a:defRPr sz="1400">
                <a:solidFill>
                  <a:srgbClr val="5F5F5F"/>
                </a:solidFill>
                <a:latin typeface="Arial Black" pitchFamily="34" charset="0"/>
                <a:ea typeface="HGP創英角ｺﾞｼｯｸUB" pitchFamily="50" charset="-128"/>
              </a:defRPr>
            </a:lvl3pPr>
            <a:lvl4pPr marL="1600200" indent="-228600" eaLnBrk="0" hangingPunct="0">
              <a:defRPr sz="1400">
                <a:solidFill>
                  <a:srgbClr val="5F5F5F"/>
                </a:solidFill>
                <a:latin typeface="Arial Black" pitchFamily="34" charset="0"/>
                <a:ea typeface="HGP創英角ｺﾞｼｯｸUB" pitchFamily="50" charset="-128"/>
              </a:defRPr>
            </a:lvl4pPr>
            <a:lvl5pPr marL="2057400" indent="-228600" eaLnBrk="0" hangingPunct="0">
              <a:defRPr sz="1400">
                <a:solidFill>
                  <a:srgbClr val="5F5F5F"/>
                </a:solidFill>
                <a:latin typeface="Arial Black" pitchFamily="34" charset="0"/>
                <a:ea typeface="HGP創英角ｺﾞｼｯｸUB" pitchFamily="50" charset="-128"/>
              </a:defRPr>
            </a:lvl5pPr>
            <a:lvl6pPr marL="2514600" indent="-228600" eaLnBrk="0" fontAlgn="base" hangingPunct="0">
              <a:spcBef>
                <a:spcPct val="0"/>
              </a:spcBef>
              <a:spcAft>
                <a:spcPct val="0"/>
              </a:spcAft>
              <a:defRPr sz="1400">
                <a:solidFill>
                  <a:srgbClr val="5F5F5F"/>
                </a:solidFill>
                <a:latin typeface="Arial Black" pitchFamily="34" charset="0"/>
                <a:ea typeface="HGP創英角ｺﾞｼｯｸUB" pitchFamily="50" charset="-128"/>
              </a:defRPr>
            </a:lvl6pPr>
            <a:lvl7pPr marL="2971800" indent="-228600" eaLnBrk="0" fontAlgn="base" hangingPunct="0">
              <a:spcBef>
                <a:spcPct val="0"/>
              </a:spcBef>
              <a:spcAft>
                <a:spcPct val="0"/>
              </a:spcAft>
              <a:defRPr sz="1400">
                <a:solidFill>
                  <a:srgbClr val="5F5F5F"/>
                </a:solidFill>
                <a:latin typeface="Arial Black" pitchFamily="34" charset="0"/>
                <a:ea typeface="HGP創英角ｺﾞｼｯｸUB" pitchFamily="50" charset="-128"/>
              </a:defRPr>
            </a:lvl7pPr>
            <a:lvl8pPr marL="3429000" indent="-228600" eaLnBrk="0" fontAlgn="base" hangingPunct="0">
              <a:spcBef>
                <a:spcPct val="0"/>
              </a:spcBef>
              <a:spcAft>
                <a:spcPct val="0"/>
              </a:spcAft>
              <a:defRPr sz="1400">
                <a:solidFill>
                  <a:srgbClr val="5F5F5F"/>
                </a:solidFill>
                <a:latin typeface="Arial Black" pitchFamily="34" charset="0"/>
                <a:ea typeface="HGP創英角ｺﾞｼｯｸUB" pitchFamily="50" charset="-128"/>
              </a:defRPr>
            </a:lvl8pPr>
            <a:lvl9pPr marL="3886200" indent="-228600" eaLnBrk="0" fontAlgn="base" hangingPunct="0">
              <a:spcBef>
                <a:spcPct val="0"/>
              </a:spcBef>
              <a:spcAft>
                <a:spcPct val="0"/>
              </a:spcAft>
              <a:defRPr sz="1400">
                <a:solidFill>
                  <a:srgbClr val="5F5F5F"/>
                </a:solidFill>
                <a:latin typeface="Arial Black" pitchFamily="34" charset="0"/>
                <a:ea typeface="HGP創英角ｺﾞｼｯｸUB" pitchFamily="50" charset="-128"/>
              </a:defRPr>
            </a:lvl9pPr>
          </a:lstStyle>
          <a:p>
            <a:pPr algn="r">
              <a:spcBef>
                <a:spcPct val="50000"/>
              </a:spcBef>
            </a:pPr>
            <a:r>
              <a:rPr kumimoji="1" lang="ja-JP" altLang="en-US" sz="1333" dirty="0">
                <a:solidFill>
                  <a:srgbClr val="00316C"/>
                </a:solidFill>
                <a:latin typeface="Meiryo UI" pitchFamily="50" charset="-128"/>
                <a:ea typeface="Meiryo UI" pitchFamily="50" charset="-128"/>
                <a:cs typeface="Meiryo UI" pitchFamily="50" charset="-128"/>
              </a:rPr>
              <a:t>（</a:t>
            </a:r>
            <a:r>
              <a:rPr lang="en-US" altLang="ja-JP" sz="1333" dirty="0">
                <a:solidFill>
                  <a:srgbClr val="00316C"/>
                </a:solidFill>
                <a:latin typeface="Meiryo UI" pitchFamily="50" charset="-128"/>
                <a:ea typeface="Meiryo UI" pitchFamily="50" charset="-128"/>
                <a:cs typeface="Meiryo UI" pitchFamily="50" charset="-128"/>
              </a:rPr>
              <a:t>2023</a:t>
            </a:r>
            <a:r>
              <a:rPr kumimoji="1" lang="ja-JP" altLang="en-US" sz="1333" dirty="0">
                <a:solidFill>
                  <a:srgbClr val="00316C"/>
                </a:solidFill>
                <a:latin typeface="Meiryo UI" pitchFamily="50" charset="-128"/>
                <a:ea typeface="Meiryo UI" pitchFamily="50" charset="-128"/>
                <a:cs typeface="Meiryo UI" pitchFamily="50" charset="-128"/>
              </a:rPr>
              <a:t>年</a:t>
            </a:r>
            <a:r>
              <a:rPr kumimoji="1" lang="en-US" altLang="ja-JP" sz="1333" dirty="0">
                <a:solidFill>
                  <a:srgbClr val="00316C"/>
                </a:solidFill>
                <a:latin typeface="Meiryo UI" pitchFamily="50" charset="-128"/>
                <a:ea typeface="Meiryo UI" pitchFamily="50" charset="-128"/>
                <a:cs typeface="Meiryo UI" pitchFamily="50" charset="-128"/>
              </a:rPr>
              <a:t>3</a:t>
            </a:r>
            <a:r>
              <a:rPr kumimoji="1" lang="ja-JP" altLang="en-US" sz="1333" dirty="0">
                <a:solidFill>
                  <a:srgbClr val="00316C"/>
                </a:solidFill>
                <a:latin typeface="Meiryo UI" pitchFamily="50" charset="-128"/>
                <a:ea typeface="Meiryo UI" pitchFamily="50" charset="-128"/>
                <a:cs typeface="Meiryo UI" pitchFamily="50" charset="-128"/>
              </a:rPr>
              <a:t>月末実績）</a:t>
            </a:r>
          </a:p>
        </p:txBody>
      </p:sp>
      <p:sp>
        <p:nvSpPr>
          <p:cNvPr id="19" name="テキスト ボックス 18">
            <a:extLst>
              <a:ext uri="{FF2B5EF4-FFF2-40B4-BE49-F238E27FC236}">
                <a16:creationId xmlns:a16="http://schemas.microsoft.com/office/drawing/2014/main" id="{15723B0A-9A11-436A-BCDB-538DE8A404A9}"/>
              </a:ext>
            </a:extLst>
          </p:cNvPr>
          <p:cNvSpPr txBox="1"/>
          <p:nvPr/>
        </p:nvSpPr>
        <p:spPr>
          <a:xfrm>
            <a:off x="754295" y="1473606"/>
            <a:ext cx="1693301"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創　  　 　立</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20" name="テキスト ボックス 19">
            <a:extLst>
              <a:ext uri="{FF2B5EF4-FFF2-40B4-BE49-F238E27FC236}">
                <a16:creationId xmlns:a16="http://schemas.microsoft.com/office/drawing/2014/main" id="{9568709C-A4A0-42D2-BBFC-79740429DB3F}"/>
              </a:ext>
            </a:extLst>
          </p:cNvPr>
          <p:cNvSpPr txBox="1"/>
          <p:nvPr/>
        </p:nvSpPr>
        <p:spPr>
          <a:xfrm>
            <a:off x="9091848" y="3051723"/>
            <a:ext cx="2469888" cy="338554"/>
          </a:xfrm>
          <a:prstGeom prst="rect">
            <a:avLst/>
          </a:prstGeom>
          <a:noFill/>
        </p:spPr>
        <p:txBody>
          <a:bodyPr wrap="square" rtlCol="0">
            <a:spAutoFit/>
          </a:bodyPr>
          <a:lstStyle/>
          <a:p>
            <a:pPr algn="l"/>
            <a:r>
              <a:rPr kumimoji="1" lang="ja-JP" altLang="en-US" sz="1067" dirty="0">
                <a:solidFill>
                  <a:srgbClr val="00316C"/>
                </a:solidFill>
                <a:latin typeface="Meiryo UI" pitchFamily="50" charset="-128"/>
                <a:ea typeface="Meiryo UI" pitchFamily="50" charset="-128"/>
                <a:cs typeface="Meiryo UI" pitchFamily="50" charset="-128"/>
              </a:rPr>
              <a:t>代表取締役社長</a:t>
            </a:r>
            <a:r>
              <a:rPr kumimoji="1" lang="ja-JP" altLang="en-US" sz="1600" dirty="0">
                <a:solidFill>
                  <a:srgbClr val="00316C"/>
                </a:solidFill>
                <a:latin typeface="Meiryo UI" pitchFamily="50" charset="-128"/>
                <a:ea typeface="Meiryo UI" pitchFamily="50" charset="-128"/>
                <a:cs typeface="Meiryo UI" pitchFamily="50" charset="-128"/>
              </a:rPr>
              <a:t>　</a:t>
            </a:r>
            <a:r>
              <a:rPr lang="ja-JP" altLang="en-US" sz="1600" dirty="0">
                <a:solidFill>
                  <a:srgbClr val="00316C"/>
                </a:solidFill>
                <a:latin typeface="Meiryo UI" pitchFamily="50" charset="-128"/>
                <a:ea typeface="Meiryo UI" pitchFamily="50" charset="-128"/>
                <a:cs typeface="Meiryo UI" pitchFamily="50" charset="-128"/>
              </a:rPr>
              <a:t>奈良</a:t>
            </a:r>
            <a:r>
              <a:rPr kumimoji="1" lang="ja-JP" altLang="en-US" sz="400" dirty="0">
                <a:solidFill>
                  <a:srgbClr val="00316C"/>
                </a:solidFill>
                <a:latin typeface="Meiryo UI" pitchFamily="50" charset="-128"/>
                <a:ea typeface="Meiryo UI" pitchFamily="50" charset="-128"/>
                <a:cs typeface="Meiryo UI" pitchFamily="50" charset="-128"/>
              </a:rPr>
              <a:t>　</a:t>
            </a:r>
            <a:r>
              <a:rPr kumimoji="1" lang="ja-JP" altLang="en-US" sz="1600" dirty="0">
                <a:solidFill>
                  <a:srgbClr val="00316C"/>
                </a:solidFill>
                <a:latin typeface="Meiryo UI" pitchFamily="50" charset="-128"/>
                <a:ea typeface="Meiryo UI" pitchFamily="50" charset="-128"/>
                <a:cs typeface="Meiryo UI" pitchFamily="50" charset="-128"/>
              </a:rPr>
              <a:t>寿</a:t>
            </a:r>
            <a:endParaRPr kumimoji="1" lang="ja-JP" altLang="en-US" sz="1333" dirty="0">
              <a:solidFill>
                <a:srgbClr val="00316C"/>
              </a:solidFill>
              <a:latin typeface="Meiryo UI" pitchFamily="50" charset="-128"/>
              <a:ea typeface="Meiryo UI" pitchFamily="50" charset="-128"/>
              <a:cs typeface="Meiryo UI" pitchFamily="50" charset="-128"/>
            </a:endParaRPr>
          </a:p>
        </p:txBody>
      </p:sp>
      <p:pic>
        <p:nvPicPr>
          <p:cNvPr id="21" name="Picture 2">
            <a:extLst>
              <a:ext uri="{FF2B5EF4-FFF2-40B4-BE49-F238E27FC236}">
                <a16:creationId xmlns:a16="http://schemas.microsoft.com/office/drawing/2014/main" id="{A8856EFB-E0E4-4DF4-B3E4-A856A6EA2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5597" y="3697725"/>
            <a:ext cx="2094505" cy="13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テキスト ボックス 21">
            <a:extLst>
              <a:ext uri="{FF2B5EF4-FFF2-40B4-BE49-F238E27FC236}">
                <a16:creationId xmlns:a16="http://schemas.microsoft.com/office/drawing/2014/main" id="{955B86AF-B4DC-4EC3-AA65-C9DE1AB427CE}"/>
              </a:ext>
            </a:extLst>
          </p:cNvPr>
          <p:cNvSpPr txBox="1"/>
          <p:nvPr/>
        </p:nvSpPr>
        <p:spPr>
          <a:xfrm>
            <a:off x="754295" y="938258"/>
            <a:ext cx="2593016"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商　　  　 号</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23" name="テキスト ボックス 22">
            <a:extLst>
              <a:ext uri="{FF2B5EF4-FFF2-40B4-BE49-F238E27FC236}">
                <a16:creationId xmlns:a16="http://schemas.microsoft.com/office/drawing/2014/main" id="{010D6D09-A88C-467D-9481-A7D751C98E22}"/>
              </a:ext>
            </a:extLst>
          </p:cNvPr>
          <p:cNvSpPr txBox="1"/>
          <p:nvPr/>
        </p:nvSpPr>
        <p:spPr>
          <a:xfrm>
            <a:off x="3550511" y="846231"/>
            <a:ext cx="2593016"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横河電機株式会社</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24" name="テキスト ボックス 23">
            <a:extLst>
              <a:ext uri="{FF2B5EF4-FFF2-40B4-BE49-F238E27FC236}">
                <a16:creationId xmlns:a16="http://schemas.microsoft.com/office/drawing/2014/main" id="{24ABD752-F421-4C7D-862C-178A77CEB6AB}"/>
              </a:ext>
            </a:extLst>
          </p:cNvPr>
          <p:cNvSpPr txBox="1"/>
          <p:nvPr/>
        </p:nvSpPr>
        <p:spPr>
          <a:xfrm>
            <a:off x="3574654" y="1106451"/>
            <a:ext cx="4633581" cy="297454"/>
          </a:xfrm>
          <a:prstGeom prst="rect">
            <a:avLst/>
          </a:prstGeom>
          <a:noFill/>
        </p:spPr>
        <p:txBody>
          <a:bodyPr wrap="square" rtlCol="0">
            <a:spAutoFit/>
          </a:bodyPr>
          <a:lstStyle/>
          <a:p>
            <a:pPr algn="l"/>
            <a:r>
              <a:rPr kumimoji="1" lang="en-US" altLang="ja-JP" sz="1333" dirty="0">
                <a:solidFill>
                  <a:srgbClr val="00316C"/>
                </a:solidFill>
                <a:latin typeface="Meiryo UI" pitchFamily="50" charset="-128"/>
                <a:ea typeface="Meiryo UI" pitchFamily="50" charset="-128"/>
                <a:cs typeface="Meiryo UI" pitchFamily="50" charset="-128"/>
              </a:rPr>
              <a:t>Yokogawa Electric Corporation</a:t>
            </a:r>
          </a:p>
        </p:txBody>
      </p:sp>
      <p:sp>
        <p:nvSpPr>
          <p:cNvPr id="25" name="テキスト ボックス 24">
            <a:extLst>
              <a:ext uri="{FF2B5EF4-FFF2-40B4-BE49-F238E27FC236}">
                <a16:creationId xmlns:a16="http://schemas.microsoft.com/office/drawing/2014/main" id="{798A49F4-5C96-4426-A1E7-10F6EEB80B42}"/>
              </a:ext>
            </a:extLst>
          </p:cNvPr>
          <p:cNvSpPr txBox="1"/>
          <p:nvPr/>
        </p:nvSpPr>
        <p:spPr>
          <a:xfrm>
            <a:off x="3558364" y="1465694"/>
            <a:ext cx="4921613" cy="338554"/>
          </a:xfrm>
          <a:prstGeom prst="rect">
            <a:avLst/>
          </a:prstGeom>
          <a:noFill/>
        </p:spPr>
        <p:txBody>
          <a:bodyPr wrap="square" rtlCol="0">
            <a:spAutoFit/>
          </a:bodyPr>
          <a:lstStyle/>
          <a:p>
            <a:pPr algn="l"/>
            <a:r>
              <a:rPr lang="ja-JP" altLang="en-US" sz="1600" b="1" dirty="0">
                <a:solidFill>
                  <a:srgbClr val="00316C"/>
                </a:solidFill>
                <a:latin typeface="Meiryo UI" pitchFamily="50" charset="-128"/>
                <a:ea typeface="Meiryo UI" pitchFamily="50" charset="-128"/>
                <a:cs typeface="Meiryo UI" pitchFamily="50" charset="-128"/>
              </a:rPr>
              <a:t>大正４年（</a:t>
            </a:r>
            <a:r>
              <a:rPr lang="en-US" altLang="ja-JP" sz="1600" b="1" dirty="0">
                <a:solidFill>
                  <a:srgbClr val="00316C"/>
                </a:solidFill>
                <a:latin typeface="Meiryo UI" pitchFamily="50" charset="-128"/>
                <a:ea typeface="Meiryo UI" pitchFamily="50" charset="-128"/>
                <a:cs typeface="Meiryo UI" pitchFamily="50" charset="-128"/>
              </a:rPr>
              <a:t>1915</a:t>
            </a:r>
            <a:r>
              <a:rPr lang="ja-JP" altLang="en-US" sz="1600" b="1" dirty="0">
                <a:solidFill>
                  <a:srgbClr val="00316C"/>
                </a:solidFill>
                <a:latin typeface="Meiryo UI" pitchFamily="50" charset="-128"/>
                <a:ea typeface="Meiryo UI" pitchFamily="50" charset="-128"/>
                <a:cs typeface="Meiryo UI" pitchFamily="50" charset="-128"/>
              </a:rPr>
              <a:t>年）　９月１日</a:t>
            </a:r>
            <a:endParaRPr lang="en-US" altLang="ja-JP" sz="1600" b="1" dirty="0">
              <a:solidFill>
                <a:srgbClr val="00316C"/>
              </a:solidFill>
              <a:latin typeface="Meiryo UI" pitchFamily="50" charset="-128"/>
              <a:ea typeface="Meiryo UI" pitchFamily="50" charset="-128"/>
              <a:cs typeface="Meiryo UI" pitchFamily="50" charset="-128"/>
            </a:endParaRPr>
          </a:p>
        </p:txBody>
      </p:sp>
      <p:sp>
        <p:nvSpPr>
          <p:cNvPr id="26" name="テキスト ボックス 25">
            <a:extLst>
              <a:ext uri="{FF2B5EF4-FFF2-40B4-BE49-F238E27FC236}">
                <a16:creationId xmlns:a16="http://schemas.microsoft.com/office/drawing/2014/main" id="{848B4A09-5B1F-4EE5-A31F-1FA60D1F15EE}"/>
              </a:ext>
            </a:extLst>
          </p:cNvPr>
          <p:cNvSpPr txBox="1"/>
          <p:nvPr/>
        </p:nvSpPr>
        <p:spPr>
          <a:xfrm>
            <a:off x="754295" y="1898028"/>
            <a:ext cx="1693301"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資   本   金</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27" name="テキスト ボックス 26">
            <a:extLst>
              <a:ext uri="{FF2B5EF4-FFF2-40B4-BE49-F238E27FC236}">
                <a16:creationId xmlns:a16="http://schemas.microsoft.com/office/drawing/2014/main" id="{A1E555FF-4015-4A16-B684-1E4F30F35EE9}"/>
              </a:ext>
            </a:extLst>
          </p:cNvPr>
          <p:cNvSpPr txBox="1"/>
          <p:nvPr/>
        </p:nvSpPr>
        <p:spPr>
          <a:xfrm>
            <a:off x="3565506" y="1880426"/>
            <a:ext cx="4921613" cy="338554"/>
          </a:xfrm>
          <a:prstGeom prst="rect">
            <a:avLst/>
          </a:prstGeom>
          <a:noFill/>
        </p:spPr>
        <p:txBody>
          <a:bodyPr wrap="square" rtlCol="0">
            <a:spAutoFit/>
          </a:bodyPr>
          <a:lstStyle/>
          <a:p>
            <a:pPr algn="l"/>
            <a:r>
              <a:rPr lang="en-US" altLang="ja-JP" sz="1600" b="1" dirty="0">
                <a:solidFill>
                  <a:srgbClr val="00316C"/>
                </a:solidFill>
                <a:latin typeface="Meiryo UI" pitchFamily="50" charset="-128"/>
                <a:ea typeface="Meiryo UI" pitchFamily="50" charset="-128"/>
                <a:cs typeface="Meiryo UI" pitchFamily="50" charset="-128"/>
              </a:rPr>
              <a:t>434 </a:t>
            </a:r>
            <a:r>
              <a:rPr lang="ja-JP" altLang="en-US" sz="1600" b="1" dirty="0">
                <a:solidFill>
                  <a:srgbClr val="00316C"/>
                </a:solidFill>
                <a:latin typeface="Meiryo UI" pitchFamily="50" charset="-128"/>
                <a:ea typeface="Meiryo UI" pitchFamily="50" charset="-128"/>
                <a:cs typeface="Meiryo UI" pitchFamily="50" charset="-128"/>
              </a:rPr>
              <a:t>億円</a:t>
            </a:r>
            <a:endParaRPr lang="en-US" altLang="ja-JP" sz="1600" b="1" dirty="0">
              <a:solidFill>
                <a:srgbClr val="00316C"/>
              </a:solidFill>
              <a:latin typeface="Meiryo UI" pitchFamily="50" charset="-128"/>
              <a:ea typeface="Meiryo UI" pitchFamily="50" charset="-128"/>
              <a:cs typeface="Meiryo UI" pitchFamily="50" charset="-128"/>
            </a:endParaRPr>
          </a:p>
        </p:txBody>
      </p:sp>
      <p:sp>
        <p:nvSpPr>
          <p:cNvPr id="28" name="テキスト ボックス 27">
            <a:extLst>
              <a:ext uri="{FF2B5EF4-FFF2-40B4-BE49-F238E27FC236}">
                <a16:creationId xmlns:a16="http://schemas.microsoft.com/office/drawing/2014/main" id="{C7FDDC53-FBB9-477F-A86F-7D15C446ACAB}"/>
              </a:ext>
            </a:extLst>
          </p:cNvPr>
          <p:cNvSpPr txBox="1"/>
          <p:nvPr/>
        </p:nvSpPr>
        <p:spPr>
          <a:xfrm>
            <a:off x="754295" y="2327616"/>
            <a:ext cx="2269364"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代表取締役社長</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29" name="テキスト ボックス 28">
            <a:extLst>
              <a:ext uri="{FF2B5EF4-FFF2-40B4-BE49-F238E27FC236}">
                <a16:creationId xmlns:a16="http://schemas.microsoft.com/office/drawing/2014/main" id="{E892AE84-152A-40FE-9C5A-321422C76D6A}"/>
              </a:ext>
            </a:extLst>
          </p:cNvPr>
          <p:cNvSpPr txBox="1"/>
          <p:nvPr/>
        </p:nvSpPr>
        <p:spPr>
          <a:xfrm>
            <a:off x="3563142" y="2325067"/>
            <a:ext cx="4921613" cy="338554"/>
          </a:xfrm>
          <a:prstGeom prst="rect">
            <a:avLst/>
          </a:prstGeom>
          <a:noFill/>
        </p:spPr>
        <p:txBody>
          <a:bodyPr wrap="square" rtlCol="0">
            <a:spAutoFit/>
          </a:bodyPr>
          <a:lstStyle/>
          <a:p>
            <a:pPr algn="l"/>
            <a:r>
              <a:rPr lang="ja-JP" altLang="en-US" sz="1600" b="1" dirty="0">
                <a:solidFill>
                  <a:srgbClr val="00316C"/>
                </a:solidFill>
                <a:latin typeface="Meiryo UI" pitchFamily="50" charset="-128"/>
                <a:ea typeface="Meiryo UI" pitchFamily="50" charset="-128"/>
                <a:cs typeface="Meiryo UI" pitchFamily="50" charset="-128"/>
              </a:rPr>
              <a:t>奈良 寿</a:t>
            </a:r>
            <a:endParaRPr lang="en-US" altLang="ja-JP" sz="1600" b="1" dirty="0">
              <a:solidFill>
                <a:srgbClr val="00316C"/>
              </a:solidFill>
              <a:latin typeface="Meiryo UI" pitchFamily="50" charset="-128"/>
              <a:ea typeface="Meiryo UI" pitchFamily="50" charset="-128"/>
              <a:cs typeface="Meiryo UI" pitchFamily="50" charset="-128"/>
            </a:endParaRPr>
          </a:p>
        </p:txBody>
      </p:sp>
      <p:sp>
        <p:nvSpPr>
          <p:cNvPr id="30" name="テキスト ボックス 29">
            <a:extLst>
              <a:ext uri="{FF2B5EF4-FFF2-40B4-BE49-F238E27FC236}">
                <a16:creationId xmlns:a16="http://schemas.microsoft.com/office/drawing/2014/main" id="{8A948967-660A-475A-94EE-D97534F39F5E}"/>
              </a:ext>
            </a:extLst>
          </p:cNvPr>
          <p:cNvSpPr txBox="1"/>
          <p:nvPr/>
        </p:nvSpPr>
        <p:spPr>
          <a:xfrm>
            <a:off x="754295" y="2765367"/>
            <a:ext cx="1693301"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売   上   高</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31" name="テキスト ボックス 30">
            <a:extLst>
              <a:ext uri="{FF2B5EF4-FFF2-40B4-BE49-F238E27FC236}">
                <a16:creationId xmlns:a16="http://schemas.microsoft.com/office/drawing/2014/main" id="{A7580679-7679-4F0C-91EF-8B9C590E2E5B}"/>
              </a:ext>
            </a:extLst>
          </p:cNvPr>
          <p:cNvSpPr txBox="1"/>
          <p:nvPr/>
        </p:nvSpPr>
        <p:spPr>
          <a:xfrm>
            <a:off x="3558364" y="2751071"/>
            <a:ext cx="4921613" cy="338554"/>
          </a:xfrm>
          <a:prstGeom prst="rect">
            <a:avLst/>
          </a:prstGeom>
          <a:noFill/>
        </p:spPr>
        <p:txBody>
          <a:bodyPr wrap="square" rtlCol="0">
            <a:spAutoFit/>
          </a:bodyPr>
          <a:lstStyle/>
          <a:p>
            <a:pPr algn="l"/>
            <a:r>
              <a:rPr lang="en-US" altLang="ja-JP" sz="1600" b="1" dirty="0">
                <a:solidFill>
                  <a:srgbClr val="00316C"/>
                </a:solidFill>
                <a:latin typeface="Meiryo UI" pitchFamily="50" charset="-128"/>
                <a:ea typeface="Meiryo UI" pitchFamily="50" charset="-128"/>
                <a:cs typeface="Meiryo UI" pitchFamily="50" charset="-128"/>
              </a:rPr>
              <a:t>4,565 </a:t>
            </a:r>
            <a:r>
              <a:rPr lang="ja-JP" altLang="en-US" sz="1600" b="1" dirty="0">
                <a:solidFill>
                  <a:srgbClr val="00316C"/>
                </a:solidFill>
                <a:latin typeface="Meiryo UI" pitchFamily="50" charset="-128"/>
                <a:ea typeface="Meiryo UI" pitchFamily="50" charset="-128"/>
                <a:cs typeface="Meiryo UI" pitchFamily="50" charset="-128"/>
              </a:rPr>
              <a:t>億円（海外売上比率：</a:t>
            </a:r>
            <a:r>
              <a:rPr lang="en-US" altLang="ja-JP" sz="1600" b="1" dirty="0">
                <a:solidFill>
                  <a:srgbClr val="00316C"/>
                </a:solidFill>
                <a:latin typeface="Meiryo UI" pitchFamily="50" charset="-128"/>
                <a:ea typeface="Meiryo UI" pitchFamily="50" charset="-128"/>
                <a:cs typeface="Meiryo UI" pitchFamily="50" charset="-128"/>
              </a:rPr>
              <a:t>72.8</a:t>
            </a:r>
            <a:r>
              <a:rPr lang="ja-JP" altLang="en-US" sz="1600" b="1" dirty="0">
                <a:solidFill>
                  <a:srgbClr val="00316C"/>
                </a:solidFill>
                <a:latin typeface="Meiryo UI" pitchFamily="50" charset="-128"/>
                <a:ea typeface="Meiryo UI" pitchFamily="50" charset="-128"/>
                <a:cs typeface="Meiryo UI" pitchFamily="50" charset="-128"/>
              </a:rPr>
              <a:t>％）　</a:t>
            </a:r>
            <a:endParaRPr lang="en-US" altLang="ja-JP" sz="1600" b="1" dirty="0">
              <a:solidFill>
                <a:srgbClr val="00316C"/>
              </a:solidFill>
              <a:latin typeface="Meiryo UI" pitchFamily="50" charset="-128"/>
              <a:ea typeface="Meiryo UI" pitchFamily="50" charset="-128"/>
              <a:cs typeface="Meiryo UI" pitchFamily="50" charset="-128"/>
            </a:endParaRPr>
          </a:p>
        </p:txBody>
      </p:sp>
      <p:sp>
        <p:nvSpPr>
          <p:cNvPr id="32" name="テキスト ボックス 31">
            <a:extLst>
              <a:ext uri="{FF2B5EF4-FFF2-40B4-BE49-F238E27FC236}">
                <a16:creationId xmlns:a16="http://schemas.microsoft.com/office/drawing/2014/main" id="{D2CDEB18-5C84-47B7-B066-519BC5A11516}"/>
              </a:ext>
            </a:extLst>
          </p:cNvPr>
          <p:cNvSpPr txBox="1"/>
          <p:nvPr/>
        </p:nvSpPr>
        <p:spPr>
          <a:xfrm>
            <a:off x="754295" y="3177754"/>
            <a:ext cx="1693301"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営 業 利 益</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33" name="テキスト ボックス 32">
            <a:extLst>
              <a:ext uri="{FF2B5EF4-FFF2-40B4-BE49-F238E27FC236}">
                <a16:creationId xmlns:a16="http://schemas.microsoft.com/office/drawing/2014/main" id="{E31F9930-6347-4236-8124-9551A7DF0B04}"/>
              </a:ext>
            </a:extLst>
          </p:cNvPr>
          <p:cNvSpPr txBox="1"/>
          <p:nvPr/>
        </p:nvSpPr>
        <p:spPr>
          <a:xfrm>
            <a:off x="3574654" y="3183071"/>
            <a:ext cx="4921613" cy="338554"/>
          </a:xfrm>
          <a:prstGeom prst="rect">
            <a:avLst/>
          </a:prstGeom>
          <a:noFill/>
        </p:spPr>
        <p:txBody>
          <a:bodyPr wrap="square" rtlCol="0">
            <a:spAutoFit/>
          </a:bodyPr>
          <a:lstStyle/>
          <a:p>
            <a:pPr algn="l"/>
            <a:r>
              <a:rPr lang="en-US" altLang="ja-JP" sz="1600" b="1" dirty="0">
                <a:solidFill>
                  <a:srgbClr val="00316C"/>
                </a:solidFill>
                <a:latin typeface="Meiryo UI" pitchFamily="50" charset="-128"/>
                <a:ea typeface="Meiryo UI" pitchFamily="50" charset="-128"/>
                <a:cs typeface="Meiryo UI" pitchFamily="50" charset="-128"/>
              </a:rPr>
              <a:t>444 </a:t>
            </a:r>
            <a:r>
              <a:rPr lang="ja-JP" altLang="en-US" sz="1600" b="1" dirty="0">
                <a:solidFill>
                  <a:srgbClr val="00316C"/>
                </a:solidFill>
                <a:latin typeface="Meiryo UI" pitchFamily="50" charset="-128"/>
                <a:ea typeface="Meiryo UI" pitchFamily="50" charset="-128"/>
                <a:cs typeface="Meiryo UI" pitchFamily="50" charset="-128"/>
              </a:rPr>
              <a:t>億円</a:t>
            </a:r>
            <a:endParaRPr lang="en-US" altLang="ja-JP" sz="1600" b="1" dirty="0">
              <a:solidFill>
                <a:srgbClr val="00316C"/>
              </a:solidFill>
              <a:latin typeface="Meiryo UI" pitchFamily="50" charset="-128"/>
              <a:ea typeface="Meiryo UI" pitchFamily="50" charset="-128"/>
              <a:cs typeface="Meiryo UI" pitchFamily="50" charset="-128"/>
            </a:endParaRPr>
          </a:p>
        </p:txBody>
      </p:sp>
      <p:sp>
        <p:nvSpPr>
          <p:cNvPr id="34" name="テキスト ボックス 33">
            <a:extLst>
              <a:ext uri="{FF2B5EF4-FFF2-40B4-BE49-F238E27FC236}">
                <a16:creationId xmlns:a16="http://schemas.microsoft.com/office/drawing/2014/main" id="{4240F4DE-3AE2-47F2-887E-F32A10633DB2}"/>
              </a:ext>
            </a:extLst>
          </p:cNvPr>
          <p:cNvSpPr txBox="1"/>
          <p:nvPr/>
        </p:nvSpPr>
        <p:spPr>
          <a:xfrm>
            <a:off x="754295" y="3556812"/>
            <a:ext cx="1693301" cy="502573"/>
          </a:xfrm>
          <a:prstGeom prst="rect">
            <a:avLst/>
          </a:prstGeom>
          <a:noFill/>
        </p:spPr>
        <p:txBody>
          <a:bodyPr wrap="square" rtlCol="0">
            <a:spAutoFit/>
          </a:bodyPr>
          <a:lstStyle/>
          <a:p>
            <a:pPr algn="l"/>
            <a:r>
              <a:rPr lang="ja-JP" altLang="en-US" sz="1333" b="1" dirty="0">
                <a:solidFill>
                  <a:srgbClr val="00316C"/>
                </a:solidFill>
                <a:latin typeface="Meiryo UI" pitchFamily="50" charset="-128"/>
                <a:ea typeface="Meiryo UI" pitchFamily="50" charset="-128"/>
                <a:cs typeface="Meiryo UI" pitchFamily="50" charset="-128"/>
              </a:rPr>
              <a:t>親会社株主</a:t>
            </a:r>
            <a:endParaRPr lang="en-US" altLang="ja-JP" sz="1333" b="1" dirty="0">
              <a:solidFill>
                <a:srgbClr val="00316C"/>
              </a:solidFill>
              <a:latin typeface="Meiryo UI" pitchFamily="50" charset="-128"/>
              <a:ea typeface="Meiryo UI" pitchFamily="50" charset="-128"/>
              <a:cs typeface="Meiryo UI" pitchFamily="50" charset="-128"/>
            </a:endParaRPr>
          </a:p>
          <a:p>
            <a:pPr algn="l"/>
            <a:r>
              <a:rPr lang="ja-JP" altLang="en-US" sz="1333" b="1" dirty="0">
                <a:solidFill>
                  <a:srgbClr val="00316C"/>
                </a:solidFill>
                <a:latin typeface="Meiryo UI" pitchFamily="50" charset="-128"/>
                <a:ea typeface="Meiryo UI" pitchFamily="50" charset="-128"/>
                <a:cs typeface="Meiryo UI" pitchFamily="50" charset="-128"/>
              </a:rPr>
              <a:t>に</a:t>
            </a:r>
            <a:r>
              <a:rPr kumimoji="1" lang="ja-JP" altLang="en-US" sz="1333" b="1" dirty="0">
                <a:solidFill>
                  <a:srgbClr val="00316C"/>
                </a:solidFill>
                <a:latin typeface="Meiryo UI" pitchFamily="50" charset="-128"/>
                <a:ea typeface="Meiryo UI" pitchFamily="50" charset="-128"/>
                <a:cs typeface="Meiryo UI" pitchFamily="50" charset="-128"/>
              </a:rPr>
              <a:t>帰属する</a:t>
            </a:r>
            <a:endParaRPr kumimoji="1" lang="en-US" altLang="ja-JP" sz="1333" b="1" dirty="0">
              <a:solidFill>
                <a:srgbClr val="00316C"/>
              </a:solidFill>
              <a:latin typeface="Meiryo UI" pitchFamily="50" charset="-128"/>
              <a:ea typeface="Meiryo UI" pitchFamily="50" charset="-128"/>
              <a:cs typeface="Meiryo UI" pitchFamily="50" charset="-128"/>
            </a:endParaRPr>
          </a:p>
        </p:txBody>
      </p:sp>
      <p:sp>
        <p:nvSpPr>
          <p:cNvPr id="35" name="テキスト ボックス 34">
            <a:extLst>
              <a:ext uri="{FF2B5EF4-FFF2-40B4-BE49-F238E27FC236}">
                <a16:creationId xmlns:a16="http://schemas.microsoft.com/office/drawing/2014/main" id="{E61649DB-07EC-4C19-9F8C-9525C4E61DEC}"/>
              </a:ext>
            </a:extLst>
          </p:cNvPr>
          <p:cNvSpPr txBox="1"/>
          <p:nvPr/>
        </p:nvSpPr>
        <p:spPr>
          <a:xfrm>
            <a:off x="3547059" y="3631926"/>
            <a:ext cx="4921613" cy="338554"/>
          </a:xfrm>
          <a:prstGeom prst="rect">
            <a:avLst/>
          </a:prstGeom>
          <a:noFill/>
        </p:spPr>
        <p:txBody>
          <a:bodyPr wrap="square" rtlCol="0">
            <a:spAutoFit/>
          </a:bodyPr>
          <a:lstStyle/>
          <a:p>
            <a:pPr algn="l"/>
            <a:r>
              <a:rPr lang="en-US" altLang="ja-JP" sz="1600" b="1" dirty="0">
                <a:solidFill>
                  <a:srgbClr val="00316C"/>
                </a:solidFill>
                <a:latin typeface="Meiryo UI" pitchFamily="50" charset="-128"/>
                <a:ea typeface="Meiryo UI" pitchFamily="50" charset="-128"/>
                <a:cs typeface="Meiryo UI" pitchFamily="50" charset="-128"/>
              </a:rPr>
              <a:t>389 </a:t>
            </a:r>
            <a:r>
              <a:rPr lang="ja-JP" altLang="en-US" sz="1600" b="1" dirty="0">
                <a:solidFill>
                  <a:srgbClr val="00316C"/>
                </a:solidFill>
                <a:latin typeface="Meiryo UI" pitchFamily="50" charset="-128"/>
                <a:ea typeface="Meiryo UI" pitchFamily="50" charset="-128"/>
                <a:cs typeface="Meiryo UI" pitchFamily="50" charset="-128"/>
              </a:rPr>
              <a:t>億円</a:t>
            </a:r>
            <a:endParaRPr lang="en-US" altLang="ja-JP" sz="1600" b="1" dirty="0">
              <a:solidFill>
                <a:srgbClr val="00316C"/>
              </a:solidFill>
              <a:latin typeface="Meiryo UI" pitchFamily="50" charset="-128"/>
              <a:ea typeface="Meiryo UI" pitchFamily="50" charset="-128"/>
              <a:cs typeface="Meiryo UI" pitchFamily="50" charset="-128"/>
            </a:endParaRPr>
          </a:p>
        </p:txBody>
      </p:sp>
      <p:sp>
        <p:nvSpPr>
          <p:cNvPr id="36" name="テキスト ボックス 35">
            <a:extLst>
              <a:ext uri="{FF2B5EF4-FFF2-40B4-BE49-F238E27FC236}">
                <a16:creationId xmlns:a16="http://schemas.microsoft.com/office/drawing/2014/main" id="{AF467A28-84BD-496B-8587-E249D434354F}"/>
              </a:ext>
            </a:extLst>
          </p:cNvPr>
          <p:cNvSpPr txBox="1"/>
          <p:nvPr/>
        </p:nvSpPr>
        <p:spPr>
          <a:xfrm>
            <a:off x="754295" y="4046330"/>
            <a:ext cx="2621989"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売上高研究開発費率</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37" name="テキスト ボックス 36">
            <a:extLst>
              <a:ext uri="{FF2B5EF4-FFF2-40B4-BE49-F238E27FC236}">
                <a16:creationId xmlns:a16="http://schemas.microsoft.com/office/drawing/2014/main" id="{5BB104D0-DF8F-451D-AF60-794F1F473EF4}"/>
              </a:ext>
            </a:extLst>
          </p:cNvPr>
          <p:cNvSpPr txBox="1"/>
          <p:nvPr/>
        </p:nvSpPr>
        <p:spPr>
          <a:xfrm>
            <a:off x="3580210" y="4052942"/>
            <a:ext cx="4921613" cy="338554"/>
          </a:xfrm>
          <a:prstGeom prst="rect">
            <a:avLst/>
          </a:prstGeom>
          <a:noFill/>
        </p:spPr>
        <p:txBody>
          <a:bodyPr wrap="square" rtlCol="0">
            <a:spAutoFit/>
          </a:bodyPr>
          <a:lstStyle/>
          <a:p>
            <a:pPr algn="l"/>
            <a:r>
              <a:rPr lang="en-US" altLang="ja-JP" sz="1600" b="1" dirty="0">
                <a:solidFill>
                  <a:srgbClr val="00316C"/>
                </a:solidFill>
                <a:latin typeface="Meiryo UI" pitchFamily="50" charset="-128"/>
                <a:ea typeface="Meiryo UI" pitchFamily="50" charset="-128"/>
                <a:cs typeface="Meiryo UI" pitchFamily="50" charset="-128"/>
              </a:rPr>
              <a:t>6.7%</a:t>
            </a:r>
          </a:p>
        </p:txBody>
      </p:sp>
      <p:sp>
        <p:nvSpPr>
          <p:cNvPr id="38" name="テキスト ボックス 37">
            <a:extLst>
              <a:ext uri="{FF2B5EF4-FFF2-40B4-BE49-F238E27FC236}">
                <a16:creationId xmlns:a16="http://schemas.microsoft.com/office/drawing/2014/main" id="{D810E8E1-DACD-49FC-9652-0A77C9196132}"/>
              </a:ext>
            </a:extLst>
          </p:cNvPr>
          <p:cNvSpPr txBox="1"/>
          <p:nvPr/>
        </p:nvSpPr>
        <p:spPr>
          <a:xfrm>
            <a:off x="754295" y="4467830"/>
            <a:ext cx="1693301"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従 業 員 数</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39" name="テキスト ボックス 38">
            <a:extLst>
              <a:ext uri="{FF2B5EF4-FFF2-40B4-BE49-F238E27FC236}">
                <a16:creationId xmlns:a16="http://schemas.microsoft.com/office/drawing/2014/main" id="{E2E80C99-6A04-418A-ABEE-BF633C7C4DC0}"/>
              </a:ext>
            </a:extLst>
          </p:cNvPr>
          <p:cNvSpPr txBox="1"/>
          <p:nvPr/>
        </p:nvSpPr>
        <p:spPr>
          <a:xfrm>
            <a:off x="3588212" y="4466558"/>
            <a:ext cx="4921613" cy="338554"/>
          </a:xfrm>
          <a:prstGeom prst="rect">
            <a:avLst/>
          </a:prstGeom>
          <a:noFill/>
        </p:spPr>
        <p:txBody>
          <a:bodyPr wrap="square" rtlCol="0">
            <a:spAutoFit/>
          </a:bodyPr>
          <a:lstStyle/>
          <a:p>
            <a:pPr algn="l"/>
            <a:r>
              <a:rPr lang="en-US" altLang="ja-JP" sz="1600" b="1" dirty="0">
                <a:solidFill>
                  <a:srgbClr val="00316C"/>
                </a:solidFill>
                <a:latin typeface="Meiryo UI" pitchFamily="50" charset="-128"/>
                <a:ea typeface="Meiryo UI" pitchFamily="50" charset="-128"/>
                <a:cs typeface="Meiryo UI" pitchFamily="50" charset="-128"/>
              </a:rPr>
              <a:t>17,084 </a:t>
            </a:r>
            <a:r>
              <a:rPr lang="ja-JP" altLang="en-US" sz="1600" b="1" dirty="0">
                <a:solidFill>
                  <a:srgbClr val="00316C"/>
                </a:solidFill>
                <a:latin typeface="Meiryo UI" pitchFamily="50" charset="-128"/>
                <a:ea typeface="Meiryo UI" pitchFamily="50" charset="-128"/>
                <a:cs typeface="Meiryo UI" pitchFamily="50" charset="-128"/>
              </a:rPr>
              <a:t>人（</a:t>
            </a:r>
            <a:r>
              <a:rPr lang="ja-JP" altLang="en-US" sz="1467" b="1" dirty="0">
                <a:solidFill>
                  <a:srgbClr val="00316C"/>
                </a:solidFill>
                <a:latin typeface="Meiryo UI" pitchFamily="50" charset="-128"/>
                <a:ea typeface="Meiryo UI" pitchFamily="50" charset="-128"/>
                <a:cs typeface="Meiryo UI" pitchFamily="50" charset="-128"/>
              </a:rPr>
              <a:t>海外</a:t>
            </a:r>
            <a:r>
              <a:rPr lang="en-US" altLang="ja-JP" sz="1467" b="1" dirty="0">
                <a:solidFill>
                  <a:srgbClr val="00316C"/>
                </a:solidFill>
                <a:latin typeface="Meiryo UI" pitchFamily="50" charset="-128"/>
                <a:ea typeface="Meiryo UI" pitchFamily="50" charset="-128"/>
                <a:cs typeface="Meiryo UI" pitchFamily="50" charset="-128"/>
              </a:rPr>
              <a:t>10,966</a:t>
            </a:r>
            <a:r>
              <a:rPr lang="ja-JP" altLang="en-US" sz="1467" b="1" dirty="0">
                <a:solidFill>
                  <a:srgbClr val="00316C"/>
                </a:solidFill>
                <a:latin typeface="Meiryo UI" pitchFamily="50" charset="-128"/>
                <a:ea typeface="Meiryo UI" pitchFamily="50" charset="-128"/>
                <a:cs typeface="Meiryo UI" pitchFamily="50" charset="-128"/>
              </a:rPr>
              <a:t>人　国内</a:t>
            </a:r>
            <a:r>
              <a:rPr lang="en-US" altLang="ja-JP" sz="1467" b="1" dirty="0">
                <a:solidFill>
                  <a:srgbClr val="00316C"/>
                </a:solidFill>
                <a:latin typeface="Meiryo UI" pitchFamily="50" charset="-128"/>
                <a:ea typeface="Meiryo UI" pitchFamily="50" charset="-128"/>
                <a:cs typeface="Meiryo UI" pitchFamily="50" charset="-128"/>
              </a:rPr>
              <a:t>6,118</a:t>
            </a:r>
            <a:r>
              <a:rPr lang="ja-JP" altLang="en-US" sz="1467" b="1" dirty="0">
                <a:solidFill>
                  <a:srgbClr val="00316C"/>
                </a:solidFill>
                <a:latin typeface="Meiryo UI" pitchFamily="50" charset="-128"/>
                <a:ea typeface="Meiryo UI" pitchFamily="50" charset="-128"/>
                <a:cs typeface="Meiryo UI" pitchFamily="50" charset="-128"/>
              </a:rPr>
              <a:t>人</a:t>
            </a:r>
            <a:r>
              <a:rPr lang="ja-JP" altLang="en-US" sz="1600" b="1" dirty="0">
                <a:solidFill>
                  <a:srgbClr val="00316C"/>
                </a:solidFill>
                <a:latin typeface="Meiryo UI" pitchFamily="50" charset="-128"/>
                <a:ea typeface="Meiryo UI" pitchFamily="50" charset="-128"/>
                <a:cs typeface="Meiryo UI" pitchFamily="50" charset="-128"/>
              </a:rPr>
              <a:t>）</a:t>
            </a:r>
            <a:endParaRPr lang="en-US" altLang="ja-JP" sz="1600" b="1" dirty="0">
              <a:solidFill>
                <a:srgbClr val="00316C"/>
              </a:solidFill>
              <a:latin typeface="Meiryo UI" pitchFamily="50" charset="-128"/>
              <a:ea typeface="Meiryo UI" pitchFamily="50" charset="-128"/>
              <a:cs typeface="Meiryo UI" pitchFamily="50" charset="-128"/>
            </a:endParaRPr>
          </a:p>
        </p:txBody>
      </p:sp>
      <p:sp>
        <p:nvSpPr>
          <p:cNvPr id="40" name="テキスト ボックス 39">
            <a:extLst>
              <a:ext uri="{FF2B5EF4-FFF2-40B4-BE49-F238E27FC236}">
                <a16:creationId xmlns:a16="http://schemas.microsoft.com/office/drawing/2014/main" id="{13AC146D-FC0D-4FDB-B087-653A93B024B8}"/>
              </a:ext>
            </a:extLst>
          </p:cNvPr>
          <p:cNvSpPr txBox="1"/>
          <p:nvPr/>
        </p:nvSpPr>
        <p:spPr>
          <a:xfrm>
            <a:off x="754295" y="4920490"/>
            <a:ext cx="1693301"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自己資本比率</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41" name="テキスト ボックス 40">
            <a:extLst>
              <a:ext uri="{FF2B5EF4-FFF2-40B4-BE49-F238E27FC236}">
                <a16:creationId xmlns:a16="http://schemas.microsoft.com/office/drawing/2014/main" id="{D623AD59-47AB-450E-B8E5-652CEBD6D335}"/>
              </a:ext>
            </a:extLst>
          </p:cNvPr>
          <p:cNvSpPr txBox="1"/>
          <p:nvPr/>
        </p:nvSpPr>
        <p:spPr>
          <a:xfrm>
            <a:off x="3588212" y="4888098"/>
            <a:ext cx="4921613" cy="338554"/>
          </a:xfrm>
          <a:prstGeom prst="rect">
            <a:avLst/>
          </a:prstGeom>
          <a:noFill/>
        </p:spPr>
        <p:txBody>
          <a:bodyPr wrap="square" rtlCol="0">
            <a:spAutoFit/>
          </a:bodyPr>
          <a:lstStyle/>
          <a:p>
            <a:pPr algn="l"/>
            <a:r>
              <a:rPr lang="en-US" altLang="ja-JP" sz="1600" b="1" dirty="0">
                <a:solidFill>
                  <a:srgbClr val="00316C"/>
                </a:solidFill>
                <a:latin typeface="Meiryo UI" pitchFamily="50" charset="-128"/>
                <a:ea typeface="Meiryo UI" pitchFamily="50" charset="-128"/>
                <a:cs typeface="Meiryo UI" pitchFamily="50" charset="-128"/>
              </a:rPr>
              <a:t>61.4</a:t>
            </a:r>
            <a:r>
              <a:rPr lang="ja-JP" altLang="en-US" sz="1600" b="1" dirty="0">
                <a:solidFill>
                  <a:srgbClr val="00316C"/>
                </a:solidFill>
                <a:latin typeface="Meiryo UI" pitchFamily="50" charset="-128"/>
                <a:ea typeface="Meiryo UI" pitchFamily="50" charset="-128"/>
                <a:cs typeface="Meiryo UI" pitchFamily="50" charset="-128"/>
              </a:rPr>
              <a:t>％</a:t>
            </a:r>
            <a:endParaRPr lang="en-US" altLang="ja-JP" sz="1600" b="1" dirty="0">
              <a:solidFill>
                <a:srgbClr val="00316C"/>
              </a:solidFill>
              <a:latin typeface="Meiryo UI" pitchFamily="50" charset="-128"/>
              <a:ea typeface="Meiryo UI" pitchFamily="50" charset="-128"/>
              <a:cs typeface="Meiryo UI" pitchFamily="50" charset="-128"/>
            </a:endParaRPr>
          </a:p>
        </p:txBody>
      </p:sp>
      <p:sp>
        <p:nvSpPr>
          <p:cNvPr id="42" name="テキスト ボックス 41">
            <a:extLst>
              <a:ext uri="{FF2B5EF4-FFF2-40B4-BE49-F238E27FC236}">
                <a16:creationId xmlns:a16="http://schemas.microsoft.com/office/drawing/2014/main" id="{7DE0D21B-603D-4E5F-B7F1-3256EE1B66BF}"/>
              </a:ext>
            </a:extLst>
          </p:cNvPr>
          <p:cNvSpPr txBox="1"/>
          <p:nvPr/>
        </p:nvSpPr>
        <p:spPr>
          <a:xfrm>
            <a:off x="754295" y="5311847"/>
            <a:ext cx="1693301"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配当金（</a:t>
            </a:r>
            <a:r>
              <a:rPr lang="ja-JP" altLang="en-US" sz="1600" b="1" dirty="0">
                <a:solidFill>
                  <a:srgbClr val="00316C"/>
                </a:solidFill>
                <a:latin typeface="Meiryo UI" pitchFamily="50" charset="-128"/>
                <a:ea typeface="Meiryo UI" pitchFamily="50" charset="-128"/>
                <a:cs typeface="Meiryo UI" pitchFamily="50" charset="-128"/>
              </a:rPr>
              <a:t>年）</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43" name="テキスト ボックス 42">
            <a:extLst>
              <a:ext uri="{FF2B5EF4-FFF2-40B4-BE49-F238E27FC236}">
                <a16:creationId xmlns:a16="http://schemas.microsoft.com/office/drawing/2014/main" id="{5CF6F4F1-80FF-4781-9DF6-D430EE091E63}"/>
              </a:ext>
            </a:extLst>
          </p:cNvPr>
          <p:cNvSpPr txBox="1"/>
          <p:nvPr/>
        </p:nvSpPr>
        <p:spPr>
          <a:xfrm>
            <a:off x="3597584" y="5311847"/>
            <a:ext cx="4921613" cy="338554"/>
          </a:xfrm>
          <a:prstGeom prst="rect">
            <a:avLst/>
          </a:prstGeom>
          <a:noFill/>
        </p:spPr>
        <p:txBody>
          <a:bodyPr wrap="square" rtlCol="0">
            <a:spAutoFit/>
          </a:bodyPr>
          <a:lstStyle/>
          <a:p>
            <a:pPr algn="l"/>
            <a:r>
              <a:rPr lang="en-US" altLang="ja-JP" sz="1600" b="1" dirty="0">
                <a:solidFill>
                  <a:srgbClr val="00316C"/>
                </a:solidFill>
                <a:latin typeface="Meiryo UI" pitchFamily="50" charset="-128"/>
                <a:ea typeface="Meiryo UI" pitchFamily="50" charset="-128"/>
                <a:cs typeface="Meiryo UI" pitchFamily="50" charset="-128"/>
              </a:rPr>
              <a:t>34 </a:t>
            </a:r>
            <a:r>
              <a:rPr lang="ja-JP" altLang="en-US" sz="1600" b="1" dirty="0">
                <a:solidFill>
                  <a:srgbClr val="00316C"/>
                </a:solidFill>
                <a:latin typeface="Meiryo UI" pitchFamily="50" charset="-128"/>
                <a:ea typeface="Meiryo UI" pitchFamily="50" charset="-128"/>
                <a:cs typeface="Meiryo UI" pitchFamily="50" charset="-128"/>
              </a:rPr>
              <a:t>円</a:t>
            </a:r>
            <a:endParaRPr lang="en-US" altLang="ja-JP" sz="1600" b="1" dirty="0">
              <a:solidFill>
                <a:srgbClr val="00316C"/>
              </a:solidFill>
              <a:latin typeface="Meiryo UI" pitchFamily="50" charset="-128"/>
              <a:ea typeface="Meiryo UI" pitchFamily="50" charset="-128"/>
              <a:cs typeface="Meiryo UI" pitchFamily="50" charset="-128"/>
            </a:endParaRPr>
          </a:p>
        </p:txBody>
      </p:sp>
      <p:sp>
        <p:nvSpPr>
          <p:cNvPr id="44" name="テキスト ボックス 43">
            <a:extLst>
              <a:ext uri="{FF2B5EF4-FFF2-40B4-BE49-F238E27FC236}">
                <a16:creationId xmlns:a16="http://schemas.microsoft.com/office/drawing/2014/main" id="{71849E33-9EF0-4DDE-A443-8B3E39D9F0B9}"/>
              </a:ext>
            </a:extLst>
          </p:cNvPr>
          <p:cNvSpPr txBox="1"/>
          <p:nvPr/>
        </p:nvSpPr>
        <p:spPr>
          <a:xfrm>
            <a:off x="754295" y="5753864"/>
            <a:ext cx="1693301"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時 価 総 額</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45" name="テキスト ボックス 44">
            <a:extLst>
              <a:ext uri="{FF2B5EF4-FFF2-40B4-BE49-F238E27FC236}">
                <a16:creationId xmlns:a16="http://schemas.microsoft.com/office/drawing/2014/main" id="{EB6B7E1B-FA95-4D65-8E7B-E62835B3B0EF}"/>
              </a:ext>
            </a:extLst>
          </p:cNvPr>
          <p:cNvSpPr txBox="1"/>
          <p:nvPr/>
        </p:nvSpPr>
        <p:spPr>
          <a:xfrm>
            <a:off x="3558364" y="5760487"/>
            <a:ext cx="4921613" cy="338554"/>
          </a:xfrm>
          <a:prstGeom prst="rect">
            <a:avLst/>
          </a:prstGeom>
          <a:noFill/>
        </p:spPr>
        <p:txBody>
          <a:bodyPr wrap="square" rtlCol="0">
            <a:spAutoFit/>
          </a:bodyPr>
          <a:lstStyle/>
          <a:p>
            <a:pPr algn="l"/>
            <a:r>
              <a:rPr lang="ja-JP" altLang="en-US" sz="1600" b="1" dirty="0">
                <a:solidFill>
                  <a:srgbClr val="00316C"/>
                </a:solidFill>
                <a:latin typeface="Meiryo UI" pitchFamily="50" charset="-128"/>
                <a:ea typeface="Meiryo UI" pitchFamily="50" charset="-128"/>
                <a:cs typeface="Meiryo UI" pitchFamily="50" charset="-128"/>
              </a:rPr>
              <a:t>約</a:t>
            </a:r>
            <a:r>
              <a:rPr lang="en-US" altLang="ja-JP" sz="1600" b="1" dirty="0">
                <a:solidFill>
                  <a:srgbClr val="00316C"/>
                </a:solidFill>
                <a:latin typeface="Meiryo UI" pitchFamily="50" charset="-128"/>
                <a:ea typeface="Meiryo UI" pitchFamily="50" charset="-128"/>
                <a:cs typeface="Meiryo UI" pitchFamily="50" charset="-128"/>
              </a:rPr>
              <a:t>7,070</a:t>
            </a:r>
            <a:r>
              <a:rPr lang="ja-JP" altLang="en-US" sz="1600" b="1" dirty="0">
                <a:solidFill>
                  <a:srgbClr val="00316C"/>
                </a:solidFill>
                <a:latin typeface="Meiryo UI" pitchFamily="50" charset="-128"/>
                <a:ea typeface="Meiryo UI" pitchFamily="50" charset="-128"/>
                <a:cs typeface="Meiryo UI" pitchFamily="50" charset="-128"/>
              </a:rPr>
              <a:t>億円　</a:t>
            </a:r>
            <a:r>
              <a:rPr lang="en-US" altLang="ja-JP" sz="1467" dirty="0">
                <a:solidFill>
                  <a:srgbClr val="00316C"/>
                </a:solidFill>
                <a:latin typeface="Meiryo UI" pitchFamily="50" charset="-128"/>
                <a:ea typeface="Meiryo UI" pitchFamily="50" charset="-128"/>
                <a:cs typeface="Meiryo UI" pitchFamily="50" charset="-128"/>
              </a:rPr>
              <a:t>※2023</a:t>
            </a:r>
            <a:r>
              <a:rPr lang="ja-JP" altLang="en-US" sz="1467" dirty="0">
                <a:solidFill>
                  <a:srgbClr val="00316C"/>
                </a:solidFill>
                <a:latin typeface="Meiryo UI" pitchFamily="50" charset="-128"/>
                <a:ea typeface="Meiryo UI" pitchFamily="50" charset="-128"/>
                <a:cs typeface="Meiryo UI" pitchFamily="50" charset="-128"/>
              </a:rPr>
              <a:t>年</a:t>
            </a:r>
            <a:r>
              <a:rPr lang="en-US" altLang="ja-JP" sz="1467" dirty="0">
                <a:solidFill>
                  <a:srgbClr val="00316C"/>
                </a:solidFill>
                <a:latin typeface="Meiryo UI" pitchFamily="50" charset="-128"/>
                <a:ea typeface="Meiryo UI" pitchFamily="50" charset="-128"/>
                <a:cs typeface="Meiryo UI" pitchFamily="50" charset="-128"/>
              </a:rPr>
              <a:t>5</a:t>
            </a:r>
            <a:r>
              <a:rPr lang="ja-JP" altLang="en-US" sz="1467" dirty="0">
                <a:solidFill>
                  <a:srgbClr val="00316C"/>
                </a:solidFill>
                <a:latin typeface="Meiryo UI" pitchFamily="50" charset="-128"/>
                <a:ea typeface="Meiryo UI" pitchFamily="50" charset="-128"/>
                <a:cs typeface="Meiryo UI" pitchFamily="50" charset="-128"/>
              </a:rPr>
              <a:t>月</a:t>
            </a:r>
            <a:r>
              <a:rPr lang="en-US" altLang="ja-JP" sz="1467" dirty="0">
                <a:solidFill>
                  <a:srgbClr val="00316C"/>
                </a:solidFill>
                <a:latin typeface="Meiryo UI" pitchFamily="50" charset="-128"/>
                <a:ea typeface="Meiryo UI" pitchFamily="50" charset="-128"/>
                <a:cs typeface="Meiryo UI" pitchFamily="50" charset="-128"/>
              </a:rPr>
              <a:t>31</a:t>
            </a:r>
            <a:r>
              <a:rPr lang="ja-JP" altLang="en-US" sz="1467" dirty="0">
                <a:solidFill>
                  <a:srgbClr val="00316C"/>
                </a:solidFill>
                <a:latin typeface="Meiryo UI" pitchFamily="50" charset="-128"/>
                <a:ea typeface="Meiryo UI" pitchFamily="50" charset="-128"/>
                <a:cs typeface="Meiryo UI" pitchFamily="50" charset="-128"/>
              </a:rPr>
              <a:t>日現在</a:t>
            </a:r>
            <a:endParaRPr lang="en-US" altLang="ja-JP" sz="1467" dirty="0">
              <a:solidFill>
                <a:srgbClr val="00316C"/>
              </a:solidFill>
              <a:latin typeface="Meiryo UI" pitchFamily="50" charset="-128"/>
              <a:ea typeface="Meiryo UI" pitchFamily="50" charset="-128"/>
              <a:cs typeface="Meiryo UI" pitchFamily="50" charset="-128"/>
            </a:endParaRPr>
          </a:p>
        </p:txBody>
      </p:sp>
      <p:sp>
        <p:nvSpPr>
          <p:cNvPr id="46" name="テキスト ボックス 45">
            <a:extLst>
              <a:ext uri="{FF2B5EF4-FFF2-40B4-BE49-F238E27FC236}">
                <a16:creationId xmlns:a16="http://schemas.microsoft.com/office/drawing/2014/main" id="{1E22FC18-D80C-443C-8600-C8CED1035C35}"/>
              </a:ext>
            </a:extLst>
          </p:cNvPr>
          <p:cNvSpPr txBox="1"/>
          <p:nvPr/>
        </p:nvSpPr>
        <p:spPr>
          <a:xfrm>
            <a:off x="1654010" y="3627834"/>
            <a:ext cx="1693301" cy="338554"/>
          </a:xfrm>
          <a:prstGeom prst="rect">
            <a:avLst/>
          </a:prstGeom>
          <a:noFill/>
        </p:spPr>
        <p:txBody>
          <a:bodyPr wrap="square" rtlCol="0">
            <a:spAutoFit/>
          </a:bodyPr>
          <a:lstStyle/>
          <a:p>
            <a:pPr algn="l"/>
            <a:r>
              <a:rPr kumimoji="1" lang="ja-JP" altLang="en-US" sz="1600" b="1" dirty="0">
                <a:solidFill>
                  <a:srgbClr val="00316C"/>
                </a:solidFill>
                <a:latin typeface="Meiryo UI" pitchFamily="50" charset="-128"/>
                <a:ea typeface="Meiryo UI" pitchFamily="50" charset="-128"/>
                <a:cs typeface="Meiryo UI" pitchFamily="50" charset="-128"/>
              </a:rPr>
              <a:t>当期純利益</a:t>
            </a:r>
            <a:endParaRPr kumimoji="1" lang="en-US" altLang="ja-JP" sz="1600" b="1" dirty="0">
              <a:solidFill>
                <a:srgbClr val="00316C"/>
              </a:solidFill>
              <a:latin typeface="Meiryo UI" pitchFamily="50" charset="-128"/>
              <a:ea typeface="Meiryo UI" pitchFamily="50" charset="-128"/>
              <a:cs typeface="Meiryo UI" pitchFamily="50" charset="-128"/>
            </a:endParaRPr>
          </a:p>
        </p:txBody>
      </p:sp>
      <p:sp>
        <p:nvSpPr>
          <p:cNvPr id="47" name="テキスト ボックス 46">
            <a:extLst>
              <a:ext uri="{FF2B5EF4-FFF2-40B4-BE49-F238E27FC236}">
                <a16:creationId xmlns:a16="http://schemas.microsoft.com/office/drawing/2014/main" id="{7BDA9C8F-64F1-4FE2-81BF-EAF5DDC1FDB6}"/>
              </a:ext>
            </a:extLst>
          </p:cNvPr>
          <p:cNvSpPr txBox="1"/>
          <p:nvPr/>
        </p:nvSpPr>
        <p:spPr>
          <a:xfrm>
            <a:off x="9185596" y="5110955"/>
            <a:ext cx="2469888" cy="441018"/>
          </a:xfrm>
          <a:prstGeom prst="rect">
            <a:avLst/>
          </a:prstGeom>
          <a:noFill/>
        </p:spPr>
        <p:txBody>
          <a:bodyPr wrap="square" rtlCol="0">
            <a:spAutoFit/>
          </a:bodyPr>
          <a:lstStyle/>
          <a:p>
            <a:pPr algn="l"/>
            <a:r>
              <a:rPr lang="ja-JP" altLang="en-US" sz="1333" dirty="0">
                <a:solidFill>
                  <a:srgbClr val="00316C"/>
                </a:solidFill>
                <a:latin typeface="Meiryo UI" pitchFamily="50" charset="-128"/>
                <a:ea typeface="Meiryo UI" pitchFamily="50" charset="-128"/>
                <a:cs typeface="Meiryo UI" pitchFamily="50" charset="-128"/>
              </a:rPr>
              <a:t>横河電機株式会社　本社</a:t>
            </a:r>
            <a:endParaRPr lang="en-US" altLang="ja-JP" sz="1333" dirty="0">
              <a:solidFill>
                <a:srgbClr val="00316C"/>
              </a:solidFill>
              <a:latin typeface="Meiryo UI" pitchFamily="50" charset="-128"/>
              <a:ea typeface="Meiryo UI" pitchFamily="50" charset="-128"/>
              <a:cs typeface="Meiryo UI" pitchFamily="50" charset="-128"/>
            </a:endParaRPr>
          </a:p>
          <a:p>
            <a:pPr algn="l"/>
            <a:r>
              <a:rPr kumimoji="1" lang="ja-JP" altLang="en-US" sz="933" dirty="0">
                <a:solidFill>
                  <a:srgbClr val="00316C"/>
                </a:solidFill>
                <a:latin typeface="Meiryo UI" pitchFamily="50" charset="-128"/>
                <a:ea typeface="Meiryo UI" pitchFamily="50" charset="-128"/>
                <a:cs typeface="Meiryo UI" pitchFamily="50" charset="-128"/>
              </a:rPr>
              <a:t>（東京都武蔵野市）</a:t>
            </a:r>
          </a:p>
        </p:txBody>
      </p:sp>
      <p:pic>
        <p:nvPicPr>
          <p:cNvPr id="51" name="図 50" descr="スーツを着た男性&#10;&#10;自動的に生成された説明">
            <a:extLst>
              <a:ext uri="{FF2B5EF4-FFF2-40B4-BE49-F238E27FC236}">
                <a16:creationId xmlns:a16="http://schemas.microsoft.com/office/drawing/2014/main" id="{97F70C3B-7478-4130-A6F0-23D9F675BC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5410" y="909478"/>
            <a:ext cx="1849079" cy="2173917"/>
          </a:xfrm>
          <a:prstGeom prst="rect">
            <a:avLst/>
          </a:prstGeom>
        </p:spPr>
      </p:pic>
    </p:spTree>
    <p:extLst>
      <p:ext uri="{BB962C8B-B14F-4D97-AF65-F5344CB8AC3E}">
        <p14:creationId xmlns:p14="http://schemas.microsoft.com/office/powerpoint/2010/main" val="117445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07FC075-720F-5928-21C5-732D627A1538}"/>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0" name="タイトル 6">
            <a:extLst>
              <a:ext uri="{FF2B5EF4-FFF2-40B4-BE49-F238E27FC236}">
                <a16:creationId xmlns:a16="http://schemas.microsoft.com/office/drawing/2014/main" id="{C31AB681-3A0F-7828-43A2-C97F659FBF5E}"/>
              </a:ext>
            </a:extLst>
          </p:cNvPr>
          <p:cNvSpPr>
            <a:spLocks noGrp="1"/>
          </p:cNvSpPr>
          <p:nvPr>
            <p:ph type="title"/>
          </p:nvPr>
        </p:nvSpPr>
        <p:spPr>
          <a:xfrm>
            <a:off x="517056" y="124922"/>
            <a:ext cx="11400125" cy="518095"/>
          </a:xfrm>
        </p:spPr>
        <p:txBody>
          <a:bodyPr>
            <a:normAutofit/>
          </a:bodyPr>
          <a:lstStyle/>
          <a:p>
            <a:r>
              <a:rPr lang="en-US" altLang="ja-JP">
                <a:latin typeface="+mn-lt"/>
              </a:rPr>
              <a:t>Yokogawa’s Purpose</a:t>
            </a:r>
            <a:endParaRPr lang="ja-JP" altLang="en-US">
              <a:latin typeface="+mn-lt"/>
            </a:endParaRPr>
          </a:p>
        </p:txBody>
      </p:sp>
      <p:pic>
        <p:nvPicPr>
          <p:cNvPr id="11" name="図 10" descr="海洋生物 が含まれている画像&#10;&#10;自動的に生成された説明">
            <a:extLst>
              <a:ext uri="{FF2B5EF4-FFF2-40B4-BE49-F238E27FC236}">
                <a16:creationId xmlns:a16="http://schemas.microsoft.com/office/drawing/2014/main" id="{43998285-35D1-8D82-04CC-DE7BECBFF32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p:blipFill>
        <p:spPr>
          <a:xfrm>
            <a:off x="-1" y="708053"/>
            <a:ext cx="12192001" cy="5563275"/>
          </a:xfrm>
          <a:prstGeom prst="rect">
            <a:avLst/>
          </a:prstGeom>
        </p:spPr>
      </p:pic>
      <p:pic>
        <p:nvPicPr>
          <p:cNvPr id="12" name="図 11" descr="テキスト&#10;&#10;自動的に生成された説明">
            <a:extLst>
              <a:ext uri="{FF2B5EF4-FFF2-40B4-BE49-F238E27FC236}">
                <a16:creationId xmlns:a16="http://schemas.microsoft.com/office/drawing/2014/main" id="{99643945-1F56-0258-D5B6-5FE8836D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803" y="1730170"/>
            <a:ext cx="6740444" cy="1306913"/>
          </a:xfrm>
          <a:prstGeom prst="rect">
            <a:avLst/>
          </a:prstGeom>
        </p:spPr>
      </p:pic>
      <p:sp>
        <p:nvSpPr>
          <p:cNvPr id="13" name="正方形/長方形 12">
            <a:extLst>
              <a:ext uri="{FF2B5EF4-FFF2-40B4-BE49-F238E27FC236}">
                <a16:creationId xmlns:a16="http://schemas.microsoft.com/office/drawing/2014/main" id="{194A2A6B-BBA0-C068-160D-D6D14B96FCAB}"/>
              </a:ext>
            </a:extLst>
          </p:cNvPr>
          <p:cNvSpPr/>
          <p:nvPr/>
        </p:nvSpPr>
        <p:spPr>
          <a:xfrm>
            <a:off x="1016026" y="3655319"/>
            <a:ext cx="6586645" cy="1200329"/>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a:ln>
                  <a:noFill/>
                </a:ln>
                <a:solidFill>
                  <a:srgbClr val="FFFFFF"/>
                </a:solidFill>
                <a:effectLst/>
                <a:uLnTx/>
                <a:uFillTx/>
                <a:latin typeface="Segoe UI"/>
                <a:ea typeface="Meiryo UI"/>
                <a:cs typeface="+mn-cs"/>
              </a:rPr>
              <a:t>Utilizing our ability to measure and connect,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a:ln>
                  <a:noFill/>
                </a:ln>
                <a:solidFill>
                  <a:srgbClr val="FFFFFF"/>
                </a:solidFill>
                <a:effectLst/>
                <a:uLnTx/>
                <a:uFillTx/>
                <a:latin typeface="Segoe UI"/>
                <a:ea typeface="Meiryo UI"/>
                <a:cs typeface="+mn-cs"/>
              </a:rPr>
              <a:t>we fulfill our responsibilities for the future of our planet.</a:t>
            </a:r>
          </a:p>
        </p:txBody>
      </p:sp>
      <p:sp>
        <p:nvSpPr>
          <p:cNvPr id="14" name="テキスト ボックス 13">
            <a:extLst>
              <a:ext uri="{FF2B5EF4-FFF2-40B4-BE49-F238E27FC236}">
                <a16:creationId xmlns:a16="http://schemas.microsoft.com/office/drawing/2014/main" id="{F8F62BA4-C346-11CF-2C2F-FA8A37481CBD}"/>
              </a:ext>
            </a:extLst>
          </p:cNvPr>
          <p:cNvSpPr txBox="1"/>
          <p:nvPr/>
        </p:nvSpPr>
        <p:spPr>
          <a:xfrm>
            <a:off x="8004035" y="1367449"/>
            <a:ext cx="3714919" cy="4575740"/>
          </a:xfrm>
          <a:prstGeom prst="rect">
            <a:avLst/>
          </a:prstGeom>
          <a:noFill/>
        </p:spPr>
        <p:txBody>
          <a:bodyPr wrap="square">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ja-JP" altLang="en-US" sz="1400" b="0" i="0" u="none" strike="noStrike" kern="1200" cap="none" spc="0" normalizeH="0" baseline="0" noProof="0" dirty="0">
                <a:ln>
                  <a:noFill/>
                </a:ln>
                <a:solidFill>
                  <a:srgbClr val="FFFFFF"/>
                </a:solidFill>
                <a:effectLst/>
                <a:uLnTx/>
                <a:uFillTx/>
                <a:latin typeface="Arial"/>
                <a:ea typeface="Meiryo UI"/>
                <a:cs typeface="+mn-cs"/>
              </a:rPr>
              <a:t>「測る」は、</a:t>
            </a:r>
            <a:r>
              <a:rPr kumimoji="0" lang="en-US" altLang="ja-JP" sz="1400" b="0" i="0" u="none" strike="noStrike" kern="1200" cap="none" spc="0" normalizeH="0" baseline="0" noProof="0" dirty="0">
                <a:ln>
                  <a:noFill/>
                </a:ln>
                <a:solidFill>
                  <a:srgbClr val="FFFFFF"/>
                </a:solidFill>
                <a:effectLst/>
                <a:uLnTx/>
                <a:uFillTx/>
                <a:latin typeface="Arial"/>
                <a:ea typeface="Meiryo UI"/>
                <a:cs typeface="+mn-cs"/>
              </a:rPr>
              <a:t>YOKOGAWA</a:t>
            </a:r>
            <a:r>
              <a:rPr kumimoji="0" lang="ja-JP" altLang="en-US" sz="1400" b="0" i="0" u="none" strike="noStrike" kern="1200" cap="none" spc="0" normalizeH="0" baseline="0" noProof="0" dirty="0">
                <a:ln>
                  <a:noFill/>
                </a:ln>
                <a:solidFill>
                  <a:srgbClr val="FFFFFF"/>
                </a:solidFill>
                <a:effectLst/>
                <a:uLnTx/>
                <a:uFillTx/>
                <a:latin typeface="Arial"/>
                <a:ea typeface="Meiryo UI"/>
                <a:cs typeface="+mn-cs"/>
              </a:rPr>
              <a:t>の原点であり起点です。ものごとを測り、今ある状態をとらえ、見通し、そこから導き出される情報に価値を見出してきました。</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ja-JP" altLang="en-US" sz="1400" b="0" i="0" u="none" strike="noStrike" kern="1200" cap="none" spc="0" normalizeH="0" baseline="0" noProof="0" dirty="0">
                <a:ln>
                  <a:noFill/>
                </a:ln>
                <a:solidFill>
                  <a:srgbClr val="FFFFFF"/>
                </a:solidFill>
                <a:effectLst/>
                <a:uLnTx/>
                <a:uFillTx/>
                <a:latin typeface="Arial"/>
                <a:ea typeface="Meiryo UI"/>
                <a:cs typeface="+mn-cs"/>
              </a:rPr>
              <a:t>また「つなぐ」は、</a:t>
            </a:r>
            <a:r>
              <a:rPr kumimoji="0" lang="en-US" altLang="ja-JP" sz="1400" b="0" i="0" u="none" strike="noStrike" kern="1200" cap="none" spc="0" normalizeH="0" baseline="0" noProof="0" dirty="0">
                <a:ln>
                  <a:noFill/>
                </a:ln>
                <a:solidFill>
                  <a:srgbClr val="FFFFFF"/>
                </a:solidFill>
                <a:effectLst/>
                <a:uLnTx/>
                <a:uFillTx/>
                <a:latin typeface="Arial"/>
                <a:ea typeface="Meiryo UI"/>
                <a:cs typeface="+mn-cs"/>
              </a:rPr>
              <a:t>YOKOGAWA</a:t>
            </a:r>
            <a:r>
              <a:rPr kumimoji="0" lang="ja-JP" altLang="en-US" sz="1400" b="0" i="0" u="none" strike="noStrike" kern="1200" cap="none" spc="0" normalizeH="0" baseline="0" noProof="0" dirty="0">
                <a:ln>
                  <a:noFill/>
                </a:ln>
                <a:solidFill>
                  <a:srgbClr val="FFFFFF"/>
                </a:solidFill>
                <a:effectLst/>
                <a:uLnTx/>
                <a:uFillTx/>
                <a:latin typeface="Arial"/>
                <a:ea typeface="Meiryo UI"/>
                <a:cs typeface="+mn-cs"/>
              </a:rPr>
              <a:t>が価値ある情報を結び付けるだけではなく、さまざまな産業におけるお客様との信頼関係を築き、企業と企業、産業と産業の結束点となって、さらに価値を共鳴させていくことを意味しています。</a:t>
            </a:r>
          </a:p>
          <a:p>
            <a:pPr marL="0" marR="0" lvl="0" indent="0" algn="l" defTabSz="914377" rtl="0" eaLnBrk="1" fontAlgn="auto" latinLnBrk="0" hangingPunct="1">
              <a:lnSpc>
                <a:spcPct val="150000"/>
              </a:lnSpc>
              <a:spcBef>
                <a:spcPts val="0"/>
              </a:spcBef>
              <a:spcAft>
                <a:spcPts val="0"/>
              </a:spcAft>
              <a:buClrTx/>
              <a:buSzTx/>
              <a:buFontTx/>
              <a:buNone/>
              <a:tabLst/>
              <a:defRPr/>
            </a:pPr>
            <a:endParaRPr kumimoji="0" lang="ja-JP" altLang="en-US" sz="1400" b="0" i="0" u="none" strike="noStrike" kern="1200" cap="none" spc="0" normalizeH="0" baseline="0" noProof="0" dirty="0">
              <a:ln>
                <a:noFill/>
              </a:ln>
              <a:solidFill>
                <a:srgbClr val="FFFFFF"/>
              </a:solidFill>
              <a:effectLst/>
              <a:uLnTx/>
              <a:uFillTx/>
              <a:latin typeface="Arial"/>
              <a:ea typeface="Meiryo UI"/>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ja-JP" altLang="en-US" sz="1400" b="0" i="0" u="none" strike="noStrike" kern="1200" cap="none" spc="0" normalizeH="0" baseline="0" noProof="0" dirty="0">
                <a:ln>
                  <a:noFill/>
                </a:ln>
                <a:solidFill>
                  <a:srgbClr val="FFFFFF"/>
                </a:solidFill>
                <a:effectLst/>
                <a:uLnTx/>
                <a:uFillTx/>
                <a:latin typeface="Arial"/>
                <a:ea typeface="Meiryo UI"/>
                <a:cs typeface="+mn-cs"/>
              </a:rPr>
              <a:t>「測る力とつなぐ力」は</a:t>
            </a:r>
            <a:r>
              <a:rPr kumimoji="0" lang="en-US" altLang="ja-JP" sz="1400" b="0" i="0" u="none" strike="noStrike" kern="1200" cap="none" spc="0" normalizeH="0" baseline="0" noProof="0" dirty="0">
                <a:ln>
                  <a:noFill/>
                </a:ln>
                <a:solidFill>
                  <a:srgbClr val="FFFFFF"/>
                </a:solidFill>
                <a:effectLst/>
                <a:uLnTx/>
                <a:uFillTx/>
                <a:latin typeface="Arial"/>
                <a:ea typeface="Meiryo UI"/>
                <a:cs typeface="+mn-cs"/>
              </a:rPr>
              <a:t>YOKOGAWA</a:t>
            </a:r>
            <a:r>
              <a:rPr kumimoji="0" lang="ja-JP" altLang="en-US" sz="1400" b="0" i="0" u="none" strike="noStrike" kern="1200" cap="none" spc="0" normalizeH="0" baseline="0" noProof="0" dirty="0">
                <a:ln>
                  <a:noFill/>
                </a:ln>
                <a:solidFill>
                  <a:srgbClr val="FFFFFF"/>
                </a:solidFill>
                <a:effectLst/>
                <a:uLnTx/>
                <a:uFillTx/>
                <a:latin typeface="Arial"/>
                <a:ea typeface="Meiryo UI"/>
                <a:cs typeface="+mn-cs"/>
              </a:rPr>
              <a:t>が決して失うことのないコアコンピタンスです。その力を今日の社会課題の解決に生かし、人と地球が共生する未来をかなえたい、そうした思いを「地球の未来に責任を果たす」というコミットメントに込めました。</a:t>
            </a:r>
          </a:p>
        </p:txBody>
      </p:sp>
    </p:spTree>
    <p:extLst>
      <p:ext uri="{BB962C8B-B14F-4D97-AF65-F5344CB8AC3E}">
        <p14:creationId xmlns:p14="http://schemas.microsoft.com/office/powerpoint/2010/main" val="2731558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615A5F7-CA10-1EA8-66DB-489DF8E8D3C9}"/>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 name="スライド番号プレースホルダー 2">
            <a:extLst>
              <a:ext uri="{FF2B5EF4-FFF2-40B4-BE49-F238E27FC236}">
                <a16:creationId xmlns:a16="http://schemas.microsoft.com/office/drawing/2014/main" id="{FE598337-76AF-BC34-92B2-7603E761F008}"/>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9</a:t>
            </a:fld>
            <a:endParaRPr kumimoji="1" lang="ja-JP" altLang="en-US"/>
          </a:p>
        </p:txBody>
      </p:sp>
      <p:sp>
        <p:nvSpPr>
          <p:cNvPr id="5" name="タイトル 1">
            <a:extLst>
              <a:ext uri="{FF2B5EF4-FFF2-40B4-BE49-F238E27FC236}">
                <a16:creationId xmlns:a16="http://schemas.microsoft.com/office/drawing/2014/main" id="{94FD1E9E-E185-BDBA-4D42-057881C8AEB1}"/>
              </a:ext>
            </a:extLst>
          </p:cNvPr>
          <p:cNvSpPr txBox="1">
            <a:spLocks/>
          </p:cNvSpPr>
          <p:nvPr/>
        </p:nvSpPr>
        <p:spPr>
          <a:xfrm>
            <a:off x="517056" y="124922"/>
            <a:ext cx="11400125" cy="518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a:t>売上高の内訳</a:t>
            </a:r>
            <a:endParaRPr lang="ja-JP" altLang="en-US" dirty="0"/>
          </a:p>
        </p:txBody>
      </p:sp>
      <p:sp>
        <p:nvSpPr>
          <p:cNvPr id="6" name="スライド番号プレースホルダー 2">
            <a:extLst>
              <a:ext uri="{FF2B5EF4-FFF2-40B4-BE49-F238E27FC236}">
                <a16:creationId xmlns:a16="http://schemas.microsoft.com/office/drawing/2014/main" id="{82279C6A-F4B7-09A9-BC4D-C67A36FC8EFC}"/>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en-US"/>
            </a:defPPr>
            <a:lvl1pPr marL="0" algn="r" defTabSz="457200" rtl="0" eaLnBrk="1" latinLnBrk="0" hangingPunct="1">
              <a:defRPr sz="11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4EAAFE-CFE5-40AD-8E95-5BFF290DC5CF}" type="slidenum">
              <a:rPr kumimoji="1" lang="ja-JP" altLang="en-US" smtClean="0"/>
              <a:pPr/>
              <a:t>9</a:t>
            </a:fld>
            <a:endParaRPr kumimoji="1" lang="ja-JP" altLang="en-US"/>
          </a:p>
        </p:txBody>
      </p:sp>
      <p:sp>
        <p:nvSpPr>
          <p:cNvPr id="7" name="Text Box 51">
            <a:extLst>
              <a:ext uri="{FF2B5EF4-FFF2-40B4-BE49-F238E27FC236}">
                <a16:creationId xmlns:a16="http://schemas.microsoft.com/office/drawing/2014/main" id="{96AE8A1A-8F90-24C8-CA85-A0F0623A5950}"/>
              </a:ext>
            </a:extLst>
          </p:cNvPr>
          <p:cNvSpPr txBox="1">
            <a:spLocks noChangeArrowheads="1"/>
          </p:cNvSpPr>
          <p:nvPr/>
        </p:nvSpPr>
        <p:spPr bwMode="auto">
          <a:xfrm>
            <a:off x="414787" y="813480"/>
            <a:ext cx="11362425" cy="120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b="1">
                <a:solidFill>
                  <a:schemeClr val="tx1"/>
                </a:solidFill>
                <a:latin typeface="Arial" charset="0"/>
                <a:ea typeface="ＭＳ Ｐゴシック" charset="-128"/>
              </a:defRPr>
            </a:lvl1pPr>
            <a:lvl2pPr marL="742950" indent="-285750" eaLnBrk="0" hangingPunct="0">
              <a:defRPr kumimoji="1" b="1">
                <a:solidFill>
                  <a:schemeClr val="tx1"/>
                </a:solidFill>
                <a:latin typeface="Arial" charset="0"/>
                <a:ea typeface="ＭＳ Ｐゴシック" charset="-128"/>
              </a:defRPr>
            </a:lvl2pPr>
            <a:lvl3pPr marL="1143000" indent="-228600" eaLnBrk="0" hangingPunct="0">
              <a:defRPr kumimoji="1" b="1">
                <a:solidFill>
                  <a:schemeClr val="tx1"/>
                </a:solidFill>
                <a:latin typeface="Arial" charset="0"/>
                <a:ea typeface="ＭＳ Ｐゴシック" charset="-128"/>
              </a:defRPr>
            </a:lvl3pPr>
            <a:lvl4pPr marL="1600200" indent="-228600" eaLnBrk="0" hangingPunct="0">
              <a:defRPr kumimoji="1" b="1">
                <a:solidFill>
                  <a:schemeClr val="tx1"/>
                </a:solidFill>
                <a:latin typeface="Arial" charset="0"/>
                <a:ea typeface="ＭＳ Ｐゴシック" charset="-128"/>
              </a:defRPr>
            </a:lvl4pPr>
            <a:lvl5pPr marL="2057400" indent="-228600" eaLnBrk="0" hangingPunct="0">
              <a:defRPr kumimoji="1" b="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b="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b="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b="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b="1">
                <a:solidFill>
                  <a:schemeClr val="tx1"/>
                </a:solidFill>
                <a:latin typeface="Arial" charset="0"/>
                <a:ea typeface="ＭＳ Ｐゴシック" charset="-128"/>
              </a:defRPr>
            </a:lvl9pPr>
          </a:lstStyle>
          <a:p>
            <a:pPr algn="ctr" eaLnBrk="1" hangingPunct="1">
              <a:lnSpc>
                <a:spcPct val="120000"/>
              </a:lnSpc>
            </a:pPr>
            <a:r>
              <a:rPr lang="en-US" altLang="ja-JP" sz="3200" dirty="0">
                <a:solidFill>
                  <a:schemeClr val="accent1"/>
                </a:solidFill>
                <a:uFill>
                  <a:solidFill>
                    <a:srgbClr val="FFC000"/>
                  </a:solidFill>
                </a:uFill>
                <a:latin typeface="+mj-ea"/>
                <a:ea typeface="+mj-ea"/>
                <a:cs typeface="Meiryo UI" pitchFamily="50" charset="-128"/>
              </a:rPr>
              <a:t>1915</a:t>
            </a:r>
            <a:r>
              <a:rPr lang="ja-JP" altLang="en-US" sz="3200" dirty="0">
                <a:solidFill>
                  <a:schemeClr val="accent1"/>
                </a:solidFill>
                <a:uFill>
                  <a:solidFill>
                    <a:srgbClr val="FFC000"/>
                  </a:solidFill>
                </a:uFill>
                <a:latin typeface="+mj-ea"/>
                <a:ea typeface="+mj-ea"/>
                <a:cs typeface="Meiryo UI" pitchFamily="50" charset="-128"/>
              </a:rPr>
              <a:t>年の創立以来、計測・制御・情報の技術を軸に、</a:t>
            </a:r>
            <a:endParaRPr lang="en-US" altLang="ja-JP" sz="3200" dirty="0">
              <a:solidFill>
                <a:schemeClr val="accent1"/>
              </a:solidFill>
              <a:uFill>
                <a:solidFill>
                  <a:srgbClr val="FFC000"/>
                </a:solidFill>
              </a:uFill>
              <a:latin typeface="+mj-ea"/>
              <a:ea typeface="+mj-ea"/>
              <a:cs typeface="Meiryo UI" pitchFamily="50" charset="-128"/>
            </a:endParaRPr>
          </a:p>
          <a:p>
            <a:pPr algn="ctr" eaLnBrk="1" hangingPunct="1">
              <a:lnSpc>
                <a:spcPct val="120000"/>
              </a:lnSpc>
            </a:pPr>
            <a:r>
              <a:rPr lang="ja-JP" altLang="en-US" sz="3200" dirty="0">
                <a:solidFill>
                  <a:schemeClr val="accent1"/>
                </a:solidFill>
                <a:uFill>
                  <a:solidFill>
                    <a:srgbClr val="FFC000"/>
                  </a:solidFill>
                </a:uFill>
                <a:latin typeface="+mj-ea"/>
                <a:ea typeface="+mj-ea"/>
                <a:cs typeface="Meiryo UI" pitchFamily="50" charset="-128"/>
              </a:rPr>
              <a:t>社会課題の解決に貢献</a:t>
            </a:r>
            <a:endParaRPr lang="en-US" altLang="ja-JP" sz="3200" dirty="0">
              <a:solidFill>
                <a:schemeClr val="accent1"/>
              </a:solidFill>
              <a:uFill>
                <a:solidFill>
                  <a:srgbClr val="FFC000"/>
                </a:solidFill>
              </a:uFill>
              <a:latin typeface="+mj-ea"/>
              <a:ea typeface="+mj-ea"/>
              <a:cs typeface="Meiryo UI" pitchFamily="50" charset="-128"/>
            </a:endParaRPr>
          </a:p>
        </p:txBody>
      </p:sp>
      <p:graphicFrame>
        <p:nvGraphicFramePr>
          <p:cNvPr id="8" name="グラフ 7">
            <a:extLst>
              <a:ext uri="{FF2B5EF4-FFF2-40B4-BE49-F238E27FC236}">
                <a16:creationId xmlns:a16="http://schemas.microsoft.com/office/drawing/2014/main" id="{99FC8876-F712-B37F-7D7F-8CCD0766100E}"/>
              </a:ext>
            </a:extLst>
          </p:cNvPr>
          <p:cNvGraphicFramePr/>
          <p:nvPr>
            <p:extLst>
              <p:ext uri="{D42A27DB-BD31-4B8C-83A1-F6EECF244321}">
                <p14:modId xmlns:p14="http://schemas.microsoft.com/office/powerpoint/2010/main" val="3118220726"/>
              </p:ext>
            </p:extLst>
          </p:nvPr>
        </p:nvGraphicFramePr>
        <p:xfrm>
          <a:off x="1942784" y="2108924"/>
          <a:ext cx="7938837" cy="418915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Box 51">
            <a:extLst>
              <a:ext uri="{FF2B5EF4-FFF2-40B4-BE49-F238E27FC236}">
                <a16:creationId xmlns:a16="http://schemas.microsoft.com/office/drawing/2014/main" id="{765B36E4-DC48-FCD4-ADEB-34FEAD1723B8}"/>
              </a:ext>
            </a:extLst>
          </p:cNvPr>
          <p:cNvSpPr txBox="1">
            <a:spLocks noChangeArrowheads="1"/>
          </p:cNvSpPr>
          <p:nvPr/>
        </p:nvSpPr>
        <p:spPr bwMode="auto">
          <a:xfrm>
            <a:off x="4623534" y="3262715"/>
            <a:ext cx="2572576" cy="1651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lnSpc>
                <a:spcPct val="120000"/>
              </a:lnSpc>
              <a:defRPr kumimoji="1" sz="2800" b="1">
                <a:solidFill>
                  <a:schemeClr val="accent1"/>
                </a:solidFill>
                <a:uFill>
                  <a:solidFill>
                    <a:srgbClr val="FFC000"/>
                  </a:solidFill>
                </a:uFill>
                <a:latin typeface="+mj-ea"/>
                <a:ea typeface="+mj-ea"/>
                <a:cs typeface="Meiryo UI" pitchFamily="50" charset="-128"/>
              </a:defRPr>
            </a:lvl1pPr>
            <a:lvl2pPr marL="742950" indent="-285750" eaLnBrk="0" hangingPunct="0">
              <a:defRPr kumimoji="1" b="1">
                <a:latin typeface="Arial" charset="0"/>
                <a:ea typeface="ＭＳ Ｐゴシック" charset="-128"/>
              </a:defRPr>
            </a:lvl2pPr>
            <a:lvl3pPr marL="1143000" indent="-228600" eaLnBrk="0" hangingPunct="0">
              <a:defRPr kumimoji="1" b="1">
                <a:latin typeface="Arial" charset="0"/>
                <a:ea typeface="ＭＳ Ｐゴシック" charset="-128"/>
              </a:defRPr>
            </a:lvl3pPr>
            <a:lvl4pPr marL="1600200" indent="-228600" eaLnBrk="0" hangingPunct="0">
              <a:defRPr kumimoji="1" b="1">
                <a:latin typeface="Arial" charset="0"/>
                <a:ea typeface="ＭＳ Ｐゴシック" charset="-128"/>
              </a:defRPr>
            </a:lvl4pPr>
            <a:lvl5pPr marL="2057400" indent="-228600" eaLnBrk="0" hangingPunct="0">
              <a:defRPr kumimoji="1" b="1">
                <a:latin typeface="Arial" charset="0"/>
                <a:ea typeface="ＭＳ Ｐゴシック" charset="-128"/>
              </a:defRPr>
            </a:lvl5pPr>
            <a:lvl6pPr marL="2514600" indent="-228600" eaLnBrk="0" fontAlgn="base" hangingPunct="0">
              <a:spcBef>
                <a:spcPct val="0"/>
              </a:spcBef>
              <a:spcAft>
                <a:spcPct val="0"/>
              </a:spcAft>
              <a:defRPr kumimoji="1" b="1">
                <a:latin typeface="Arial" charset="0"/>
                <a:ea typeface="ＭＳ Ｐゴシック" charset="-128"/>
              </a:defRPr>
            </a:lvl6pPr>
            <a:lvl7pPr marL="2971800" indent="-228600" eaLnBrk="0" fontAlgn="base" hangingPunct="0">
              <a:spcBef>
                <a:spcPct val="0"/>
              </a:spcBef>
              <a:spcAft>
                <a:spcPct val="0"/>
              </a:spcAft>
              <a:defRPr kumimoji="1" b="1">
                <a:latin typeface="Arial" charset="0"/>
                <a:ea typeface="ＭＳ Ｐゴシック" charset="-128"/>
              </a:defRPr>
            </a:lvl7pPr>
            <a:lvl8pPr marL="3429000" indent="-228600" eaLnBrk="0" fontAlgn="base" hangingPunct="0">
              <a:spcBef>
                <a:spcPct val="0"/>
              </a:spcBef>
              <a:spcAft>
                <a:spcPct val="0"/>
              </a:spcAft>
              <a:defRPr kumimoji="1" b="1">
                <a:latin typeface="Arial" charset="0"/>
                <a:ea typeface="ＭＳ Ｐゴシック" charset="-128"/>
              </a:defRPr>
            </a:lvl8pPr>
            <a:lvl9pPr marL="3886200" indent="-228600" eaLnBrk="0" fontAlgn="base" hangingPunct="0">
              <a:spcBef>
                <a:spcPct val="0"/>
              </a:spcBef>
              <a:spcAft>
                <a:spcPct val="0"/>
              </a:spcAft>
              <a:defRPr kumimoji="1" b="1">
                <a:latin typeface="Arial" charset="0"/>
                <a:ea typeface="ＭＳ Ｐゴシック" charset="-128"/>
              </a:defRPr>
            </a:lvl9pPr>
          </a:lstStyle>
          <a:p>
            <a:r>
              <a:rPr lang="en-US" altLang="ja-JP" dirty="0"/>
              <a:t>2022</a:t>
            </a:r>
            <a:r>
              <a:rPr lang="ja-JP" altLang="en-US" dirty="0"/>
              <a:t>年度</a:t>
            </a:r>
            <a:endParaRPr lang="en-US" altLang="ja-JP" dirty="0"/>
          </a:p>
          <a:p>
            <a:r>
              <a:rPr lang="ja-JP" altLang="en-US" dirty="0"/>
              <a:t>売上高</a:t>
            </a:r>
            <a:endParaRPr lang="en-US" altLang="ja-JP" dirty="0"/>
          </a:p>
          <a:p>
            <a:r>
              <a:rPr lang="en-US" altLang="ja-JP" sz="3200" dirty="0"/>
              <a:t>4,565</a:t>
            </a:r>
            <a:r>
              <a:rPr lang="ja-JP" altLang="en-US" sz="3200" dirty="0"/>
              <a:t>億円</a:t>
            </a:r>
          </a:p>
        </p:txBody>
      </p:sp>
      <p:sp>
        <p:nvSpPr>
          <p:cNvPr id="10" name="Line 73">
            <a:extLst>
              <a:ext uri="{FF2B5EF4-FFF2-40B4-BE49-F238E27FC236}">
                <a16:creationId xmlns:a16="http://schemas.microsoft.com/office/drawing/2014/main" id="{58DCD218-7E0F-64D0-0DD3-B6630EA81187}"/>
              </a:ext>
            </a:extLst>
          </p:cNvPr>
          <p:cNvSpPr>
            <a:spLocks noChangeShapeType="1"/>
          </p:cNvSpPr>
          <p:nvPr/>
        </p:nvSpPr>
        <p:spPr bwMode="auto">
          <a:xfrm>
            <a:off x="3170546" y="2622496"/>
            <a:ext cx="1258706" cy="877187"/>
          </a:xfrm>
          <a:prstGeom prst="line">
            <a:avLst/>
          </a:prstGeom>
          <a:noFill/>
          <a:ln w="9525">
            <a:solidFill>
              <a:srgbClr val="292929"/>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 name="Line 73">
            <a:extLst>
              <a:ext uri="{FF2B5EF4-FFF2-40B4-BE49-F238E27FC236}">
                <a16:creationId xmlns:a16="http://schemas.microsoft.com/office/drawing/2014/main" id="{AB42E3F2-C8B4-CF71-AD4E-94A48C1523D2}"/>
              </a:ext>
            </a:extLst>
          </p:cNvPr>
          <p:cNvSpPr>
            <a:spLocks noChangeShapeType="1"/>
          </p:cNvSpPr>
          <p:nvPr/>
        </p:nvSpPr>
        <p:spPr bwMode="auto">
          <a:xfrm flipH="1">
            <a:off x="7242482" y="2831483"/>
            <a:ext cx="1799431" cy="668200"/>
          </a:xfrm>
          <a:prstGeom prst="line">
            <a:avLst/>
          </a:prstGeom>
          <a:noFill/>
          <a:ln w="9525">
            <a:solidFill>
              <a:srgbClr val="292929"/>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 name="Line 73">
            <a:extLst>
              <a:ext uri="{FF2B5EF4-FFF2-40B4-BE49-F238E27FC236}">
                <a16:creationId xmlns:a16="http://schemas.microsoft.com/office/drawing/2014/main" id="{43F342CC-8335-8947-F6C1-377F2EB3F80B}"/>
              </a:ext>
            </a:extLst>
          </p:cNvPr>
          <p:cNvSpPr>
            <a:spLocks noChangeShapeType="1"/>
          </p:cNvSpPr>
          <p:nvPr/>
        </p:nvSpPr>
        <p:spPr bwMode="auto">
          <a:xfrm flipH="1" flipV="1">
            <a:off x="7306897" y="3882642"/>
            <a:ext cx="1735015" cy="1031166"/>
          </a:xfrm>
          <a:prstGeom prst="line">
            <a:avLst/>
          </a:prstGeom>
          <a:noFill/>
          <a:ln w="9525">
            <a:solidFill>
              <a:srgbClr val="292929"/>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 name="Text Box 51">
            <a:extLst>
              <a:ext uri="{FF2B5EF4-FFF2-40B4-BE49-F238E27FC236}">
                <a16:creationId xmlns:a16="http://schemas.microsoft.com/office/drawing/2014/main" id="{B0BB3BA0-5245-A109-97FB-73D45CD67D90}"/>
              </a:ext>
            </a:extLst>
          </p:cNvPr>
          <p:cNvSpPr txBox="1">
            <a:spLocks noChangeArrowheads="1"/>
          </p:cNvSpPr>
          <p:nvPr/>
        </p:nvSpPr>
        <p:spPr bwMode="auto">
          <a:xfrm>
            <a:off x="9251236" y="2086553"/>
            <a:ext cx="3433353" cy="55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b="1">
                <a:solidFill>
                  <a:schemeClr val="tx1"/>
                </a:solidFill>
                <a:latin typeface="Arial" charset="0"/>
                <a:ea typeface="ＭＳ Ｐゴシック" charset="-128"/>
              </a:defRPr>
            </a:lvl1pPr>
            <a:lvl2pPr marL="742950" indent="-285750" eaLnBrk="0" hangingPunct="0">
              <a:defRPr kumimoji="1" b="1">
                <a:solidFill>
                  <a:schemeClr val="tx1"/>
                </a:solidFill>
                <a:latin typeface="Arial" charset="0"/>
                <a:ea typeface="ＭＳ Ｐゴシック" charset="-128"/>
              </a:defRPr>
            </a:lvl2pPr>
            <a:lvl3pPr marL="1143000" indent="-228600" eaLnBrk="0" hangingPunct="0">
              <a:defRPr kumimoji="1" b="1">
                <a:solidFill>
                  <a:schemeClr val="tx1"/>
                </a:solidFill>
                <a:latin typeface="Arial" charset="0"/>
                <a:ea typeface="ＭＳ Ｐゴシック" charset="-128"/>
              </a:defRPr>
            </a:lvl3pPr>
            <a:lvl4pPr marL="1600200" indent="-228600" eaLnBrk="0" hangingPunct="0">
              <a:defRPr kumimoji="1" b="1">
                <a:solidFill>
                  <a:schemeClr val="tx1"/>
                </a:solidFill>
                <a:latin typeface="Arial" charset="0"/>
                <a:ea typeface="ＭＳ Ｐゴシック" charset="-128"/>
              </a:defRPr>
            </a:lvl4pPr>
            <a:lvl5pPr marL="2057400" indent="-228600" eaLnBrk="0" hangingPunct="0">
              <a:defRPr kumimoji="1" b="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b="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b="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b="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b="1">
                <a:solidFill>
                  <a:schemeClr val="tx1"/>
                </a:solidFill>
                <a:latin typeface="Arial" charset="0"/>
                <a:ea typeface="ＭＳ Ｐゴシック" charset="-128"/>
              </a:defRPr>
            </a:lvl9pPr>
          </a:lstStyle>
          <a:p>
            <a:pPr eaLnBrk="1" hangingPunct="1">
              <a:lnSpc>
                <a:spcPct val="120000"/>
              </a:lnSpc>
            </a:pPr>
            <a:r>
              <a:rPr lang="ja-JP" altLang="en-US" sz="2400" dirty="0">
                <a:solidFill>
                  <a:schemeClr val="accent1"/>
                </a:solidFill>
                <a:uFill>
                  <a:solidFill>
                    <a:srgbClr val="FFC000"/>
                  </a:solidFill>
                </a:uFill>
                <a:latin typeface="+mj-ea"/>
                <a:ea typeface="+mj-ea"/>
                <a:cs typeface="Meiryo UI" pitchFamily="50" charset="-128"/>
              </a:rPr>
              <a:t>測定器　</a:t>
            </a:r>
            <a:r>
              <a:rPr lang="en-US" altLang="ja-JP" sz="2800" dirty="0">
                <a:solidFill>
                  <a:schemeClr val="accent1"/>
                </a:solidFill>
                <a:uFill>
                  <a:solidFill>
                    <a:srgbClr val="FFC000"/>
                  </a:solidFill>
                </a:uFill>
                <a:latin typeface="+mj-ea"/>
                <a:ea typeface="+mj-ea"/>
                <a:cs typeface="Meiryo UI" pitchFamily="50" charset="-128"/>
              </a:rPr>
              <a:t>5.5</a:t>
            </a:r>
            <a:r>
              <a:rPr lang="en-US" altLang="ja-JP" sz="2400" dirty="0">
                <a:solidFill>
                  <a:schemeClr val="accent1"/>
                </a:solidFill>
                <a:uFill>
                  <a:solidFill>
                    <a:srgbClr val="FFC000"/>
                  </a:solidFill>
                </a:uFill>
                <a:latin typeface="+mj-ea"/>
                <a:ea typeface="+mj-ea"/>
                <a:cs typeface="Meiryo UI" pitchFamily="50" charset="-128"/>
              </a:rPr>
              <a:t>%</a:t>
            </a:r>
            <a:endParaRPr lang="ja-JP" altLang="en-US" sz="2400" dirty="0">
              <a:solidFill>
                <a:schemeClr val="accent1"/>
              </a:solidFill>
              <a:uFill>
                <a:solidFill>
                  <a:srgbClr val="FFC000"/>
                </a:solidFill>
              </a:uFill>
              <a:latin typeface="+mj-ea"/>
              <a:ea typeface="+mj-ea"/>
              <a:cs typeface="Meiryo UI" pitchFamily="50" charset="-128"/>
            </a:endParaRPr>
          </a:p>
        </p:txBody>
      </p:sp>
      <p:sp>
        <p:nvSpPr>
          <p:cNvPr id="14" name="Text Box 51">
            <a:extLst>
              <a:ext uri="{FF2B5EF4-FFF2-40B4-BE49-F238E27FC236}">
                <a16:creationId xmlns:a16="http://schemas.microsoft.com/office/drawing/2014/main" id="{4E233D04-0267-F8AB-03F3-217BFE4F131F}"/>
              </a:ext>
            </a:extLst>
          </p:cNvPr>
          <p:cNvSpPr txBox="1">
            <a:spLocks noChangeArrowheads="1"/>
          </p:cNvSpPr>
          <p:nvPr/>
        </p:nvSpPr>
        <p:spPr bwMode="auto">
          <a:xfrm>
            <a:off x="495319" y="1795998"/>
            <a:ext cx="2850176" cy="55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b="1">
                <a:solidFill>
                  <a:schemeClr val="tx1"/>
                </a:solidFill>
                <a:latin typeface="Arial" charset="0"/>
                <a:ea typeface="ＭＳ Ｐゴシック" charset="-128"/>
              </a:defRPr>
            </a:lvl1pPr>
            <a:lvl2pPr marL="742950" indent="-285750" eaLnBrk="0" hangingPunct="0">
              <a:defRPr kumimoji="1" b="1">
                <a:solidFill>
                  <a:schemeClr val="tx1"/>
                </a:solidFill>
                <a:latin typeface="Arial" charset="0"/>
                <a:ea typeface="ＭＳ Ｐゴシック" charset="-128"/>
              </a:defRPr>
            </a:lvl2pPr>
            <a:lvl3pPr marL="1143000" indent="-228600" eaLnBrk="0" hangingPunct="0">
              <a:defRPr kumimoji="1" b="1">
                <a:solidFill>
                  <a:schemeClr val="tx1"/>
                </a:solidFill>
                <a:latin typeface="Arial" charset="0"/>
                <a:ea typeface="ＭＳ Ｐゴシック" charset="-128"/>
              </a:defRPr>
            </a:lvl3pPr>
            <a:lvl4pPr marL="1600200" indent="-228600" eaLnBrk="0" hangingPunct="0">
              <a:defRPr kumimoji="1" b="1">
                <a:solidFill>
                  <a:schemeClr val="tx1"/>
                </a:solidFill>
                <a:latin typeface="Arial" charset="0"/>
                <a:ea typeface="ＭＳ Ｐゴシック" charset="-128"/>
              </a:defRPr>
            </a:lvl4pPr>
            <a:lvl5pPr marL="2057400" indent="-228600" eaLnBrk="0" hangingPunct="0">
              <a:defRPr kumimoji="1" b="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b="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b="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b="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b="1">
                <a:solidFill>
                  <a:schemeClr val="tx1"/>
                </a:solidFill>
                <a:latin typeface="Arial" charset="0"/>
                <a:ea typeface="ＭＳ Ｐゴシック" charset="-128"/>
              </a:defRPr>
            </a:lvl9pPr>
          </a:lstStyle>
          <a:p>
            <a:pPr eaLnBrk="1" hangingPunct="1">
              <a:lnSpc>
                <a:spcPct val="120000"/>
              </a:lnSpc>
            </a:pPr>
            <a:r>
              <a:rPr lang="ja-JP" altLang="en-US" sz="2400" dirty="0">
                <a:solidFill>
                  <a:schemeClr val="accent1"/>
                </a:solidFill>
                <a:uFill>
                  <a:solidFill>
                    <a:srgbClr val="FFC000"/>
                  </a:solidFill>
                </a:uFill>
                <a:latin typeface="+mj-ea"/>
                <a:ea typeface="+mj-ea"/>
                <a:cs typeface="Meiryo UI" pitchFamily="50" charset="-128"/>
              </a:rPr>
              <a:t>制御　</a:t>
            </a:r>
            <a:r>
              <a:rPr lang="en-US" altLang="ja-JP" sz="2800" dirty="0">
                <a:solidFill>
                  <a:schemeClr val="accent1"/>
                </a:solidFill>
                <a:uFill>
                  <a:solidFill>
                    <a:srgbClr val="FFC000"/>
                  </a:solidFill>
                </a:uFill>
                <a:latin typeface="+mj-ea"/>
                <a:ea typeface="+mj-ea"/>
                <a:cs typeface="Meiryo UI" pitchFamily="50" charset="-128"/>
              </a:rPr>
              <a:t>93.7</a:t>
            </a:r>
            <a:r>
              <a:rPr lang="en-US" altLang="ja-JP" sz="2400" dirty="0">
                <a:solidFill>
                  <a:schemeClr val="accent1"/>
                </a:solidFill>
                <a:uFill>
                  <a:solidFill>
                    <a:srgbClr val="FFC000"/>
                  </a:solidFill>
                </a:uFill>
                <a:latin typeface="+mj-ea"/>
                <a:ea typeface="+mj-ea"/>
                <a:cs typeface="Meiryo UI" pitchFamily="50" charset="-128"/>
              </a:rPr>
              <a:t>%</a:t>
            </a:r>
            <a:endParaRPr lang="ja-JP" altLang="en-US" sz="2400" dirty="0">
              <a:solidFill>
                <a:schemeClr val="accent1"/>
              </a:solidFill>
              <a:uFill>
                <a:solidFill>
                  <a:srgbClr val="FFC000"/>
                </a:solidFill>
              </a:uFill>
              <a:latin typeface="+mj-ea"/>
              <a:ea typeface="+mj-ea"/>
              <a:cs typeface="Meiryo UI" pitchFamily="50" charset="-128"/>
            </a:endParaRPr>
          </a:p>
        </p:txBody>
      </p:sp>
      <p:sp>
        <p:nvSpPr>
          <p:cNvPr id="15" name="Text Box 51">
            <a:extLst>
              <a:ext uri="{FF2B5EF4-FFF2-40B4-BE49-F238E27FC236}">
                <a16:creationId xmlns:a16="http://schemas.microsoft.com/office/drawing/2014/main" id="{B3CB3D85-E74B-2844-5FCE-7F68E183FD26}"/>
              </a:ext>
            </a:extLst>
          </p:cNvPr>
          <p:cNvSpPr txBox="1">
            <a:spLocks noChangeArrowheads="1"/>
          </p:cNvSpPr>
          <p:nvPr/>
        </p:nvSpPr>
        <p:spPr bwMode="auto">
          <a:xfrm>
            <a:off x="9246510" y="4170574"/>
            <a:ext cx="2850176" cy="55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b="1">
                <a:solidFill>
                  <a:schemeClr val="tx1"/>
                </a:solidFill>
                <a:latin typeface="Arial" charset="0"/>
                <a:ea typeface="ＭＳ Ｐゴシック" charset="-128"/>
              </a:defRPr>
            </a:lvl1pPr>
            <a:lvl2pPr marL="742950" indent="-285750" eaLnBrk="0" hangingPunct="0">
              <a:defRPr kumimoji="1" b="1">
                <a:solidFill>
                  <a:schemeClr val="tx1"/>
                </a:solidFill>
                <a:latin typeface="Arial" charset="0"/>
                <a:ea typeface="ＭＳ Ｐゴシック" charset="-128"/>
              </a:defRPr>
            </a:lvl2pPr>
            <a:lvl3pPr marL="1143000" indent="-228600" eaLnBrk="0" hangingPunct="0">
              <a:defRPr kumimoji="1" b="1">
                <a:solidFill>
                  <a:schemeClr val="tx1"/>
                </a:solidFill>
                <a:latin typeface="Arial" charset="0"/>
                <a:ea typeface="ＭＳ Ｐゴシック" charset="-128"/>
              </a:defRPr>
            </a:lvl3pPr>
            <a:lvl4pPr marL="1600200" indent="-228600" eaLnBrk="0" hangingPunct="0">
              <a:defRPr kumimoji="1" b="1">
                <a:solidFill>
                  <a:schemeClr val="tx1"/>
                </a:solidFill>
                <a:latin typeface="Arial" charset="0"/>
                <a:ea typeface="ＭＳ Ｐゴシック" charset="-128"/>
              </a:defRPr>
            </a:lvl4pPr>
            <a:lvl5pPr marL="2057400" indent="-228600" eaLnBrk="0" hangingPunct="0">
              <a:defRPr kumimoji="1" b="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b="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b="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b="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b="1">
                <a:solidFill>
                  <a:schemeClr val="tx1"/>
                </a:solidFill>
                <a:latin typeface="Arial" charset="0"/>
                <a:ea typeface="ＭＳ Ｐゴシック" charset="-128"/>
              </a:defRPr>
            </a:lvl9pPr>
          </a:lstStyle>
          <a:p>
            <a:pPr eaLnBrk="1" hangingPunct="1">
              <a:lnSpc>
                <a:spcPct val="120000"/>
              </a:lnSpc>
            </a:pPr>
            <a:r>
              <a:rPr lang="ja-JP" altLang="en-US" sz="2400" dirty="0">
                <a:solidFill>
                  <a:schemeClr val="accent1"/>
                </a:solidFill>
                <a:uFill>
                  <a:solidFill>
                    <a:srgbClr val="FFC000"/>
                  </a:solidFill>
                </a:uFill>
                <a:latin typeface="+mj-ea"/>
                <a:ea typeface="+mj-ea"/>
                <a:cs typeface="Meiryo UI" pitchFamily="50" charset="-128"/>
              </a:rPr>
              <a:t>新事業他　</a:t>
            </a:r>
            <a:r>
              <a:rPr lang="en-US" altLang="ja-JP" sz="2800" dirty="0">
                <a:solidFill>
                  <a:schemeClr val="accent1"/>
                </a:solidFill>
                <a:uFill>
                  <a:solidFill>
                    <a:srgbClr val="FFC000"/>
                  </a:solidFill>
                </a:uFill>
                <a:latin typeface="+mj-ea"/>
                <a:ea typeface="+mj-ea"/>
                <a:cs typeface="Meiryo UI" pitchFamily="50" charset="-128"/>
              </a:rPr>
              <a:t>0.8</a:t>
            </a:r>
            <a:r>
              <a:rPr lang="en-US" altLang="ja-JP" sz="2400" dirty="0">
                <a:solidFill>
                  <a:schemeClr val="accent1"/>
                </a:solidFill>
                <a:uFill>
                  <a:solidFill>
                    <a:srgbClr val="FFC000"/>
                  </a:solidFill>
                </a:uFill>
                <a:latin typeface="+mj-ea"/>
                <a:ea typeface="+mj-ea"/>
                <a:cs typeface="Meiryo UI" pitchFamily="50" charset="-128"/>
              </a:rPr>
              <a:t>%</a:t>
            </a:r>
            <a:endParaRPr lang="ja-JP" altLang="en-US" sz="2400" dirty="0">
              <a:solidFill>
                <a:schemeClr val="accent1"/>
              </a:solidFill>
              <a:uFill>
                <a:solidFill>
                  <a:srgbClr val="FFC000"/>
                </a:solidFill>
              </a:uFill>
              <a:latin typeface="+mj-ea"/>
              <a:ea typeface="+mj-ea"/>
              <a:cs typeface="Meiryo UI" pitchFamily="50" charset="-128"/>
            </a:endParaRPr>
          </a:p>
        </p:txBody>
      </p:sp>
      <p:pic>
        <p:nvPicPr>
          <p:cNvPr id="16" name="図 43" descr="屋外, 水, 男, ブルー が含まれている画像&#10;&#10;自動的に生成された説明">
            <a:extLst>
              <a:ext uri="{FF2B5EF4-FFF2-40B4-BE49-F238E27FC236}">
                <a16:creationId xmlns:a16="http://schemas.microsoft.com/office/drawing/2014/main" id="{D11A5CBB-5C16-C019-E72E-017F66CE0709}"/>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4366" y="2449326"/>
            <a:ext cx="2419462" cy="1203406"/>
          </a:xfrm>
          <a:prstGeom prst="rect">
            <a:avLst/>
          </a:prstGeom>
        </p:spPr>
      </p:pic>
      <p:cxnSp>
        <p:nvCxnSpPr>
          <p:cNvPr id="17" name="直線コネクタ 108">
            <a:extLst>
              <a:ext uri="{FF2B5EF4-FFF2-40B4-BE49-F238E27FC236}">
                <a16:creationId xmlns:a16="http://schemas.microsoft.com/office/drawing/2014/main" id="{7F104954-7CEC-DD9E-9E79-1C90EF02A37F}"/>
              </a:ext>
            </a:extLst>
          </p:cNvPr>
          <p:cNvCxnSpPr>
            <a:cxnSpLocks/>
          </p:cNvCxnSpPr>
          <p:nvPr/>
        </p:nvCxnSpPr>
        <p:spPr>
          <a:xfrm>
            <a:off x="501189" y="2304835"/>
            <a:ext cx="2419200" cy="0"/>
          </a:xfrm>
          <a:prstGeom prst="line">
            <a:avLst/>
          </a:prstGeom>
          <a:ln w="38100">
            <a:solidFill>
              <a:srgbClr val="0099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図 4" descr="屋外, 座る, 車, 板 が含まれている画像&#10;&#10;自動的に生成された説明">
            <a:extLst>
              <a:ext uri="{FF2B5EF4-FFF2-40B4-BE49-F238E27FC236}">
                <a16:creationId xmlns:a16="http://schemas.microsoft.com/office/drawing/2014/main" id="{84710006-566E-1B0C-282E-9F6A6083902A}"/>
              </a:ext>
            </a:extLst>
          </p:cNvPr>
          <p:cNvPicPr preferRelativeResize="0">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9267998" y="2727832"/>
            <a:ext cx="2419200" cy="1154810"/>
          </a:xfrm>
          <a:prstGeom prst="rect">
            <a:avLst/>
          </a:prstGeom>
        </p:spPr>
      </p:pic>
      <p:cxnSp>
        <p:nvCxnSpPr>
          <p:cNvPr id="19" name="直線コネクタ 18">
            <a:extLst>
              <a:ext uri="{FF2B5EF4-FFF2-40B4-BE49-F238E27FC236}">
                <a16:creationId xmlns:a16="http://schemas.microsoft.com/office/drawing/2014/main" id="{54DD5EC2-A6C9-9EDB-6E60-72ADB053E53B}"/>
              </a:ext>
            </a:extLst>
          </p:cNvPr>
          <p:cNvCxnSpPr>
            <a:cxnSpLocks/>
          </p:cNvCxnSpPr>
          <p:nvPr/>
        </p:nvCxnSpPr>
        <p:spPr>
          <a:xfrm>
            <a:off x="9257143" y="2606007"/>
            <a:ext cx="2419200"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00">
            <a:extLst>
              <a:ext uri="{FF2B5EF4-FFF2-40B4-BE49-F238E27FC236}">
                <a16:creationId xmlns:a16="http://schemas.microsoft.com/office/drawing/2014/main" id="{445FEACD-8FF5-7285-34F4-3A350624E325}"/>
              </a:ext>
            </a:extLst>
          </p:cNvPr>
          <p:cNvCxnSpPr>
            <a:cxnSpLocks/>
          </p:cNvCxnSpPr>
          <p:nvPr/>
        </p:nvCxnSpPr>
        <p:spPr>
          <a:xfrm>
            <a:off x="9257143" y="4687753"/>
            <a:ext cx="2419200" cy="0"/>
          </a:xfrm>
          <a:prstGeom prst="line">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1" name="図 37" descr="背景パターン&#10;&#10;自動的に生成された説明">
            <a:extLst>
              <a:ext uri="{FF2B5EF4-FFF2-40B4-BE49-F238E27FC236}">
                <a16:creationId xmlns:a16="http://schemas.microsoft.com/office/drawing/2014/main" id="{7E16CF5D-238E-F97C-76B3-D2847BE93266}"/>
              </a:ext>
            </a:extLst>
          </p:cNvPr>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r="-953"/>
          <a:stretch/>
        </p:blipFill>
        <p:spPr>
          <a:xfrm>
            <a:off x="9268062" y="4821579"/>
            <a:ext cx="2419200" cy="1150596"/>
          </a:xfrm>
          <a:prstGeom prst="rect">
            <a:avLst/>
          </a:prstGeom>
        </p:spPr>
      </p:pic>
      <p:pic>
        <p:nvPicPr>
          <p:cNvPr id="22" name="Picture 17">
            <a:extLst>
              <a:ext uri="{FF2B5EF4-FFF2-40B4-BE49-F238E27FC236}">
                <a16:creationId xmlns:a16="http://schemas.microsoft.com/office/drawing/2014/main" id="{E5B5F4FF-B4F3-B8AA-B278-A1B534D088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85" y="3717909"/>
            <a:ext cx="2431371" cy="1203405"/>
          </a:xfrm>
          <a:prstGeom prst="rect">
            <a:avLst/>
          </a:prstGeom>
        </p:spPr>
      </p:pic>
      <p:pic>
        <p:nvPicPr>
          <p:cNvPr id="23" name="Picture 21">
            <a:extLst>
              <a:ext uri="{FF2B5EF4-FFF2-40B4-BE49-F238E27FC236}">
                <a16:creationId xmlns:a16="http://schemas.microsoft.com/office/drawing/2014/main" id="{E383BC36-978D-963B-9E9B-6421EB0AAF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189" y="4986492"/>
            <a:ext cx="2431372" cy="1209484"/>
          </a:xfrm>
          <a:prstGeom prst="rect">
            <a:avLst/>
          </a:prstGeom>
        </p:spPr>
      </p:pic>
    </p:spTree>
    <p:extLst>
      <p:ext uri="{BB962C8B-B14F-4D97-AF65-F5344CB8AC3E}">
        <p14:creationId xmlns:p14="http://schemas.microsoft.com/office/powerpoint/2010/main" val="1656328466"/>
      </p:ext>
    </p:extLst>
  </p:cSld>
  <p:clrMapOvr>
    <a:masterClrMapping/>
  </p:clrMapOvr>
</p:sld>
</file>

<file path=ppt/theme/theme1.xml><?xml version="1.0" encoding="utf-8"?>
<a:theme xmlns:a="http://schemas.openxmlformats.org/drawingml/2006/main" name="YOKOGAWA Theme">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Yokogawa_template_theme04.pptx" id="{95CE8635-F64C-4237-B9D8-792D3A03AAA5}" vid="{772D68E4-F2A2-40B4-9DD8-3B062A790BC1}"/>
    </a:ext>
  </a:extLst>
</a:theme>
</file>

<file path=ppt/theme/theme2.xml><?xml version="1.0" encoding="utf-8"?>
<a:theme xmlns:a="http://schemas.openxmlformats.org/drawingml/2006/main" name="1_YOKOGAWA Theme">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Yokogawa_template_theme02_1025.pptx" id="{F8451743-EDF0-4E92-ABF6-345AD8492DE6}" vid="{914C6FB7-A62C-4CE8-B5BB-99A62C5E0A48}"/>
    </a:ext>
  </a:extLst>
</a:theme>
</file>

<file path=ppt/theme/theme3.xml><?xml version="1.0" encoding="utf-8"?>
<a:theme xmlns:a="http://schemas.openxmlformats.org/drawingml/2006/main" name="2_YOKOGAWA Theme">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Yokogawa_template_theme02_1025.pptx" id="{F8451743-EDF0-4E92-ABF6-345AD8492DE6}" vid="{914C6FB7-A62C-4CE8-B5BB-99A62C5E0A48}"/>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B4200D7C4E97374095FF325E752C5671" ma:contentTypeVersion="13" ma:contentTypeDescription="新しいドキュメントを作成します。" ma:contentTypeScope="" ma:versionID="2bc7409b071ffcf967c41fe53251cfcd">
  <xsd:schema xmlns:xsd="http://www.w3.org/2001/XMLSchema" xmlns:xs="http://www.w3.org/2001/XMLSchema" xmlns:p="http://schemas.microsoft.com/office/2006/metadata/properties" xmlns:ns2="0124416f-f842-4a9e-82d8-fca7fbf67f39" xmlns:ns3="0c892ab8-8f86-4f10-9e70-0c3f16b2bac7" targetNamespace="http://schemas.microsoft.com/office/2006/metadata/properties" ma:root="true" ma:fieldsID="77d11679c9cea08b9295fe9ef5ef947f" ns2:_="" ns3:_="">
    <xsd:import namespace="0124416f-f842-4a9e-82d8-fca7fbf67f39"/>
    <xsd:import namespace="0c892ab8-8f86-4f10-9e70-0c3f16b2bac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24416f-f842-4a9e-82d8-fca7fbf67f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1544ce0e-bc4d-44dc-a621-d15e15badbe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892ab8-8f86-4f10-9e70-0c3f16b2bac7"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TaxCatchAll" ma:index="17" nillable="true" ma:displayName="Taxonomy Catch All Column" ma:hidden="true" ma:list="{878ef568-0b30-425c-b7b9-59c1483ca942}" ma:internalName="TaxCatchAll" ma:showField="CatchAllData" ma:web="0c892ab8-8f86-4f10-9e70-0c3f16b2ba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124416f-f842-4a9e-82d8-fca7fbf67f39">
      <Terms xmlns="http://schemas.microsoft.com/office/infopath/2007/PartnerControls"/>
    </lcf76f155ced4ddcb4097134ff3c332f>
    <TaxCatchAll xmlns="0c892ab8-8f86-4f10-9e70-0c3f16b2bac7" xsi:nil="true"/>
  </documentManagement>
</p:properties>
</file>

<file path=customXml/itemProps1.xml><?xml version="1.0" encoding="utf-8"?>
<ds:datastoreItem xmlns:ds="http://schemas.openxmlformats.org/officeDocument/2006/customXml" ds:itemID="{44727E20-F750-45DD-9A68-1DD36A1ACBC3}">
  <ds:schemaRefs>
    <ds:schemaRef ds:uri="http://schemas.microsoft.com/sharepoint/v3/contenttype/forms"/>
  </ds:schemaRefs>
</ds:datastoreItem>
</file>

<file path=customXml/itemProps2.xml><?xml version="1.0" encoding="utf-8"?>
<ds:datastoreItem xmlns:ds="http://schemas.openxmlformats.org/officeDocument/2006/customXml" ds:itemID="{64790BD4-AF5E-4753-963C-C1FD8BFD6F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24416f-f842-4a9e-82d8-fca7fbf67f39"/>
    <ds:schemaRef ds:uri="0c892ab8-8f86-4f10-9e70-0c3f16b2b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FB4AC0-3767-4CB5-B0F9-D3845F896F82}">
  <ds:schemaRefs>
    <ds:schemaRef ds:uri="0c892ab8-8f86-4f10-9e70-0c3f16b2bac7"/>
    <ds:schemaRef ds:uri="http://purl.org/dc/terms/"/>
    <ds:schemaRef ds:uri="http://schemas.openxmlformats.org/package/2006/metadata/core-properties"/>
    <ds:schemaRef ds:uri="http://purl.org/dc/dcmitype/"/>
    <ds:schemaRef ds:uri="0124416f-f842-4a9e-82d8-fca7fbf67f39"/>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Yokogawa_template_theme04_20210721</Template>
  <TotalTime>9960</TotalTime>
  <Words>9853</Words>
  <Application>Microsoft Office PowerPoint</Application>
  <PresentationFormat>ワイド画面</PresentationFormat>
  <Paragraphs>778</Paragraphs>
  <Slides>37</Slides>
  <Notes>37</Notes>
  <HiddenSlides>0</HiddenSlides>
  <MMClips>0</MMClips>
  <ScaleCrop>false</ScaleCrop>
  <HeadingPairs>
    <vt:vector size="6" baseType="variant">
      <vt:variant>
        <vt:lpstr>使用されているフォント</vt:lpstr>
      </vt:variant>
      <vt:variant>
        <vt:i4>9</vt:i4>
      </vt:variant>
      <vt:variant>
        <vt:lpstr>テーマ</vt:lpstr>
      </vt:variant>
      <vt:variant>
        <vt:i4>3</vt:i4>
      </vt:variant>
      <vt:variant>
        <vt:lpstr>スライド タイトル</vt:lpstr>
      </vt:variant>
      <vt:variant>
        <vt:i4>37</vt:i4>
      </vt:variant>
    </vt:vector>
  </HeadingPairs>
  <TitlesOfParts>
    <vt:vector size="49" baseType="lpstr">
      <vt:lpstr>Meiryo UI</vt:lpstr>
      <vt:lpstr>メイリオ</vt:lpstr>
      <vt:lpstr>游ゴシック</vt:lpstr>
      <vt:lpstr>游ゴシック体</vt:lpstr>
      <vt:lpstr>Arial</vt:lpstr>
      <vt:lpstr>Calibri</vt:lpstr>
      <vt:lpstr>Noto Sans</vt:lpstr>
      <vt:lpstr>Segoe UI</vt:lpstr>
      <vt:lpstr>Wingdings</vt:lpstr>
      <vt:lpstr>YOKOGAWA Theme</vt:lpstr>
      <vt:lpstr>1_YOKOGAWA Theme</vt:lpstr>
      <vt:lpstr>2_YOKOGAWA Theme</vt:lpstr>
      <vt:lpstr>測る力とつなぐ力で実現する サステナビリティ・トランスフォーメーション</vt:lpstr>
      <vt:lpstr>１．はじめに  ２．YOKOGAWAの概要  ３．サステナビリティの取り組み  ４．事業を通じた社会課題解決への貢献  ５．未来に向けて</vt:lpstr>
      <vt:lpstr>YOKOGAWAのサステナビリティへのスタンス</vt:lpstr>
      <vt:lpstr>事業環境のメガトレンド</vt:lpstr>
      <vt:lpstr>ESG視点での経営によるYOKOGAWAの企業価値創出の道筋</vt:lpstr>
      <vt:lpstr>２．YOKOGAWAの概要</vt:lpstr>
      <vt:lpstr>企業概要</vt:lpstr>
      <vt:lpstr>Yokogawa’s Purpose</vt:lpstr>
      <vt:lpstr>PowerPoint プレゼンテーション</vt:lpstr>
      <vt:lpstr>PowerPoint プレゼンテーション</vt:lpstr>
      <vt:lpstr>PowerPoint プレゼンテーション</vt:lpstr>
      <vt:lpstr>グローバルネットワーク</vt:lpstr>
      <vt:lpstr>３．サステナビリティの取り組み </vt:lpstr>
      <vt:lpstr>サステナビリティ取り組みのあゆみ</vt:lpstr>
      <vt:lpstr>サステナビリティの基盤となるガバナンスの継続的な強化</vt:lpstr>
      <vt:lpstr>リスクマネジメントとサステナビリティマネジメント</vt:lpstr>
      <vt:lpstr>サステナビリティ委員会</vt:lpstr>
      <vt:lpstr>長期経営構想と中期経営計画の全体像</vt:lpstr>
      <vt:lpstr>サステナビリティ目標「Three goals」と６つの貢献分野</vt:lpstr>
      <vt:lpstr>サステナビリティの指標と目標（一部）</vt:lpstr>
      <vt:lpstr>Science Based Targets (SBT) 認定を取得</vt:lpstr>
      <vt:lpstr>Scope1,2の削減活動</vt:lpstr>
      <vt:lpstr>ダイバーシティ、エクイティ＆インクルージョンの推進活動</vt:lpstr>
      <vt:lpstr>国際イニシアチブ参加と外部評価</vt:lpstr>
      <vt:lpstr>４. 事業を通じた社会課題解決への貢献</vt:lpstr>
      <vt:lpstr>社会課題解決への貢献事例</vt:lpstr>
      <vt:lpstr>ヨーロッパ最大のグリーン水素プラントの操業最適化に貢献</vt:lpstr>
      <vt:lpstr>PowerPoint プレゼンテーション</vt:lpstr>
      <vt:lpstr>強化学習AIによる化学プラントの安定稼働や環境負荷低減への貢献</vt:lpstr>
      <vt:lpstr>自然のメカニズム解明に貢献</vt:lpstr>
      <vt:lpstr>企業の資産をサイバーセキュリティ脅威からリアルタイムで保護</vt:lpstr>
      <vt:lpstr>下水再生水の飲用利用に向けた取り組みに貢献</vt:lpstr>
      <vt:lpstr>南海トラフ海底地震に伴う津波の被害軽減に貢献</vt:lpstr>
      <vt:lpstr>５. 未来に向けて</vt:lpstr>
      <vt:lpstr>SoS(System of Systems)を通じた価値提供を目指して</vt:lpstr>
      <vt:lpstr>今後のESG・SDGs経営の方向性、日本企業として取り組むべきこと</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sato miho</dc:creator>
  <cp:lastModifiedBy>Fujii, Shin-ya (Shin-ya.Fujii@yokogawa.com)</cp:lastModifiedBy>
  <cp:revision>366</cp:revision>
  <cp:lastPrinted>2023-09-25T00:27:00Z</cp:lastPrinted>
  <dcterms:created xsi:type="dcterms:W3CDTF">2021-08-03T02:14:59Z</dcterms:created>
  <dcterms:modified xsi:type="dcterms:W3CDTF">2023-09-25T02:39:45Z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0x010100B4200D7C4E97374095FF325E752C5671</vt:lpwstr>
  </property>
  <property fmtid="{D5CDD505-2E9C-101B-9397-08002B2CF9AE}" pid="3" name="MSIP_Label_df067ec5-adcd-48b8-8aad-49d9f8b90cf4_Enabled">
    <vt:lpwstr>true</vt:lpwstr>
  </property>
  <property fmtid="{D5CDD505-2E9C-101B-9397-08002B2CF9AE}" pid="4" name="MSIP_Label_df067ec5-adcd-48b8-8aad-49d9f8b90cf4_SetDate">
    <vt:lpwstr>2022-04-05T09:18:52Z</vt:lpwstr>
  </property>
  <property fmtid="{D5CDD505-2E9C-101B-9397-08002B2CF9AE}" pid="5" name="MSIP_Label_df067ec5-adcd-48b8-8aad-49d9f8b90cf4_Method">
    <vt:lpwstr>Privileged</vt:lpwstr>
  </property>
  <property fmtid="{D5CDD505-2E9C-101B-9397-08002B2CF9AE}" pid="6" name="MSIP_Label_df067ec5-adcd-48b8-8aad-49d9f8b90cf4_Name">
    <vt:lpwstr>Unrestricted</vt:lpwstr>
  </property>
  <property fmtid="{D5CDD505-2E9C-101B-9397-08002B2CF9AE}" pid="7" name="MSIP_Label_df067ec5-adcd-48b8-8aad-49d9f8b90cf4_SiteId">
    <vt:lpwstr>0da2a83b-13d9-4a35-965f-ec53a220ed9d</vt:lpwstr>
  </property>
  <property fmtid="{D5CDD505-2E9C-101B-9397-08002B2CF9AE}" pid="8" name="MSIP_Label_df067ec5-adcd-48b8-8aad-49d9f8b90cf4_ActionId">
    <vt:lpwstr>edd5a839-6995-4e29-87aa-1cae01c43d71</vt:lpwstr>
  </property>
  <property fmtid="{D5CDD505-2E9C-101B-9397-08002B2CF9AE}" pid="9" name="MSIP_Label_df067ec5-adcd-48b8-8aad-49d9f8b90cf4_ContentBits">
    <vt:lpwstr>0</vt:lpwstr>
  </property>
</Properties>
</file>